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96" r:id="rId1"/>
  </p:sldMasterIdLst>
  <p:notesMasterIdLst>
    <p:notesMasterId r:id="rId89"/>
  </p:notesMasterIdLst>
  <p:sldIdLst>
    <p:sldId id="256" r:id="rId2"/>
    <p:sldId id="308" r:id="rId3"/>
    <p:sldId id="340" r:id="rId4"/>
    <p:sldId id="341" r:id="rId5"/>
    <p:sldId id="287" r:id="rId6"/>
    <p:sldId id="342" r:id="rId7"/>
    <p:sldId id="343" r:id="rId8"/>
    <p:sldId id="344" r:id="rId9"/>
    <p:sldId id="349" r:id="rId10"/>
    <p:sldId id="350" r:id="rId11"/>
    <p:sldId id="351" r:id="rId12"/>
    <p:sldId id="352" r:id="rId13"/>
    <p:sldId id="353" r:id="rId14"/>
    <p:sldId id="354" r:id="rId15"/>
    <p:sldId id="345" r:id="rId16"/>
    <p:sldId id="347" r:id="rId17"/>
    <p:sldId id="346" r:id="rId18"/>
    <p:sldId id="296" r:id="rId19"/>
    <p:sldId id="348" r:id="rId20"/>
    <p:sldId id="288" r:id="rId21"/>
    <p:sldId id="290" r:id="rId22"/>
    <p:sldId id="298" r:id="rId23"/>
    <p:sldId id="291" r:id="rId24"/>
    <p:sldId id="310" r:id="rId25"/>
    <p:sldId id="292" r:id="rId26"/>
    <p:sldId id="293" r:id="rId27"/>
    <p:sldId id="311" r:id="rId28"/>
    <p:sldId id="295" r:id="rId29"/>
    <p:sldId id="257" r:id="rId30"/>
    <p:sldId id="262" r:id="rId31"/>
    <p:sldId id="263" r:id="rId32"/>
    <p:sldId id="264" r:id="rId33"/>
    <p:sldId id="265" r:id="rId34"/>
    <p:sldId id="266" r:id="rId35"/>
    <p:sldId id="267"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24" r:id="rId50"/>
    <p:sldId id="268" r:id="rId51"/>
    <p:sldId id="269" r:id="rId52"/>
    <p:sldId id="270" r:id="rId53"/>
    <p:sldId id="271" r:id="rId54"/>
    <p:sldId id="273" r:id="rId55"/>
    <p:sldId id="274" r:id="rId56"/>
    <p:sldId id="272" r:id="rId57"/>
    <p:sldId id="299" r:id="rId58"/>
    <p:sldId id="312" r:id="rId59"/>
    <p:sldId id="313" r:id="rId60"/>
    <p:sldId id="303" r:id="rId61"/>
    <p:sldId id="302" r:id="rId62"/>
    <p:sldId id="304" r:id="rId63"/>
    <p:sldId id="305" r:id="rId64"/>
    <p:sldId id="306" r:id="rId65"/>
    <p:sldId id="307" r:id="rId66"/>
    <p:sldId id="279" r:id="rId67"/>
    <p:sldId id="276" r:id="rId68"/>
    <p:sldId id="314" r:id="rId69"/>
    <p:sldId id="315" r:id="rId70"/>
    <p:sldId id="317" r:id="rId71"/>
    <p:sldId id="278" r:id="rId72"/>
    <p:sldId id="318" r:id="rId73"/>
    <p:sldId id="319" r:id="rId74"/>
    <p:sldId id="323" r:id="rId75"/>
    <p:sldId id="320" r:id="rId76"/>
    <p:sldId id="321" r:id="rId77"/>
    <p:sldId id="322" r:id="rId78"/>
    <p:sldId id="284" r:id="rId79"/>
    <p:sldId id="277" r:id="rId80"/>
    <p:sldId id="280" r:id="rId81"/>
    <p:sldId id="275" r:id="rId82"/>
    <p:sldId id="281" r:id="rId83"/>
    <p:sldId id="282" r:id="rId84"/>
    <p:sldId id="283" r:id="rId85"/>
    <p:sldId id="285" r:id="rId86"/>
    <p:sldId id="286" r:id="rId87"/>
    <p:sldId id="338" r:id="rId8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B701C-6A34-437F-8B48-6CCB5DA41E12}"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tr-TR"/>
        </a:p>
      </dgm:t>
    </dgm:pt>
    <dgm:pt modelId="{0AECE8A5-2A6F-45EA-B1F8-653F53B9AA34}">
      <dgm:prSet phldrT="[Metin]"/>
      <dgm:spPr/>
      <dgm:t>
        <a:bodyPr/>
        <a:lstStyle/>
        <a:p>
          <a:r>
            <a:rPr lang="tr-TR" dirty="0" smtClean="0"/>
            <a:t>Öğrenci</a:t>
          </a:r>
          <a:endParaRPr lang="tr-TR" dirty="0"/>
        </a:p>
      </dgm:t>
    </dgm:pt>
    <dgm:pt modelId="{CF469D63-17BA-46A8-96FC-5CFD04D57E8F}" type="parTrans" cxnId="{CC1F40C3-9DFA-4CFA-B2E5-1E257B6FAB63}">
      <dgm:prSet/>
      <dgm:spPr/>
      <dgm:t>
        <a:bodyPr/>
        <a:lstStyle/>
        <a:p>
          <a:endParaRPr lang="tr-TR"/>
        </a:p>
      </dgm:t>
    </dgm:pt>
    <dgm:pt modelId="{4D624D2C-9C1B-4268-BB7D-E6206133C46A}" type="sibTrans" cxnId="{CC1F40C3-9DFA-4CFA-B2E5-1E257B6FAB63}">
      <dgm:prSet/>
      <dgm:spPr/>
      <dgm:t>
        <a:bodyPr/>
        <a:lstStyle/>
        <a:p>
          <a:endParaRPr lang="tr-TR"/>
        </a:p>
      </dgm:t>
    </dgm:pt>
    <dgm:pt modelId="{9FEFC293-9DC6-4F5B-9030-95DDFAB8F864}">
      <dgm:prSet phldrT="[Metin]"/>
      <dgm:spPr/>
      <dgm:t>
        <a:bodyPr/>
        <a:lstStyle/>
        <a:p>
          <a:r>
            <a:rPr lang="tr-TR" dirty="0" smtClean="0"/>
            <a:t>Öğretmen</a:t>
          </a:r>
          <a:endParaRPr lang="tr-TR" dirty="0"/>
        </a:p>
      </dgm:t>
    </dgm:pt>
    <dgm:pt modelId="{2BE57AAC-AF49-4DAC-AD09-B2E84C5ADA67}" type="parTrans" cxnId="{5B8DFEBC-A672-4CF5-AFB7-F199287D93BE}">
      <dgm:prSet/>
      <dgm:spPr/>
      <dgm:t>
        <a:bodyPr/>
        <a:lstStyle/>
        <a:p>
          <a:endParaRPr lang="tr-TR"/>
        </a:p>
      </dgm:t>
    </dgm:pt>
    <dgm:pt modelId="{F1975EE8-3FCC-47A1-BC58-146036650062}" type="sibTrans" cxnId="{5B8DFEBC-A672-4CF5-AFB7-F199287D93BE}">
      <dgm:prSet/>
      <dgm:spPr/>
      <dgm:t>
        <a:bodyPr/>
        <a:lstStyle/>
        <a:p>
          <a:endParaRPr lang="tr-TR"/>
        </a:p>
      </dgm:t>
    </dgm:pt>
    <dgm:pt modelId="{C74216C0-BFD4-414C-9321-8AC95AD3A20C}">
      <dgm:prSet phldrT="[Metin]"/>
      <dgm:spPr/>
      <dgm:t>
        <a:bodyPr/>
        <a:lstStyle/>
        <a:p>
          <a:r>
            <a:rPr lang="tr-TR" dirty="0" smtClean="0"/>
            <a:t>Program</a:t>
          </a:r>
          <a:endParaRPr lang="tr-TR" dirty="0"/>
        </a:p>
      </dgm:t>
    </dgm:pt>
    <dgm:pt modelId="{936B7996-7819-46B6-8FE8-A14E8D27BB52}" type="parTrans" cxnId="{78E75D6B-3A46-4442-AC26-B0C384110FF1}">
      <dgm:prSet/>
      <dgm:spPr/>
      <dgm:t>
        <a:bodyPr/>
        <a:lstStyle/>
        <a:p>
          <a:endParaRPr lang="tr-TR"/>
        </a:p>
      </dgm:t>
    </dgm:pt>
    <dgm:pt modelId="{FCBDB00B-CAE3-4FD6-862C-6152B822385B}" type="sibTrans" cxnId="{78E75D6B-3A46-4442-AC26-B0C384110FF1}">
      <dgm:prSet/>
      <dgm:spPr/>
      <dgm:t>
        <a:bodyPr/>
        <a:lstStyle/>
        <a:p>
          <a:endParaRPr lang="tr-TR"/>
        </a:p>
      </dgm:t>
    </dgm:pt>
    <dgm:pt modelId="{104309FA-6F6E-49E9-B9E1-C1BC3162C937}">
      <dgm:prSet phldrT="[Metin]"/>
      <dgm:spPr/>
      <dgm:t>
        <a:bodyPr/>
        <a:lstStyle/>
        <a:p>
          <a:r>
            <a:rPr lang="tr-TR" dirty="0" smtClean="0"/>
            <a:t>Eğitim Sistemi</a:t>
          </a:r>
          <a:endParaRPr lang="tr-TR" dirty="0"/>
        </a:p>
      </dgm:t>
    </dgm:pt>
    <dgm:pt modelId="{0828A586-7A4A-4139-B2F1-6621E13714BF}" type="parTrans" cxnId="{4E104A92-24D8-43F7-BD3A-DC07F247069E}">
      <dgm:prSet/>
      <dgm:spPr/>
      <dgm:t>
        <a:bodyPr/>
        <a:lstStyle/>
        <a:p>
          <a:endParaRPr lang="tr-TR"/>
        </a:p>
      </dgm:t>
    </dgm:pt>
    <dgm:pt modelId="{A4463335-D8ED-4D86-91F5-725EABB4A383}" type="sibTrans" cxnId="{4E104A92-24D8-43F7-BD3A-DC07F247069E}">
      <dgm:prSet/>
      <dgm:spPr/>
      <dgm:t>
        <a:bodyPr/>
        <a:lstStyle/>
        <a:p>
          <a:endParaRPr lang="tr-TR"/>
        </a:p>
      </dgm:t>
    </dgm:pt>
    <dgm:pt modelId="{BC18B788-3AEC-4F87-873E-CBA4439DB1E5}" type="pres">
      <dgm:prSet presAssocID="{A16B701C-6A34-437F-8B48-6CCB5DA41E12}" presName="Name0" presStyleCnt="0">
        <dgm:presLayoutVars>
          <dgm:chMax val="4"/>
          <dgm:resizeHandles val="exact"/>
        </dgm:presLayoutVars>
      </dgm:prSet>
      <dgm:spPr/>
      <dgm:t>
        <a:bodyPr/>
        <a:lstStyle/>
        <a:p>
          <a:endParaRPr lang="tr-TR"/>
        </a:p>
      </dgm:t>
    </dgm:pt>
    <dgm:pt modelId="{4061A19B-6A76-442F-A8E8-E3588B1876F6}" type="pres">
      <dgm:prSet presAssocID="{A16B701C-6A34-437F-8B48-6CCB5DA41E12}" presName="ellipse" presStyleLbl="trBgShp" presStyleIdx="0" presStyleCnt="1"/>
      <dgm:spPr/>
    </dgm:pt>
    <dgm:pt modelId="{F7630961-599A-497D-B996-B0A91EE95154}" type="pres">
      <dgm:prSet presAssocID="{A16B701C-6A34-437F-8B48-6CCB5DA41E12}" presName="arrow1" presStyleLbl="fgShp" presStyleIdx="0" presStyleCnt="1"/>
      <dgm:spPr/>
    </dgm:pt>
    <dgm:pt modelId="{22F4A68F-5D1D-4CC9-9AEB-75F57E06634A}" type="pres">
      <dgm:prSet presAssocID="{A16B701C-6A34-437F-8B48-6CCB5DA41E12}" presName="rectangle" presStyleLbl="revTx" presStyleIdx="0" presStyleCnt="1">
        <dgm:presLayoutVars>
          <dgm:bulletEnabled val="1"/>
        </dgm:presLayoutVars>
      </dgm:prSet>
      <dgm:spPr/>
      <dgm:t>
        <a:bodyPr/>
        <a:lstStyle/>
        <a:p>
          <a:endParaRPr lang="tr-TR"/>
        </a:p>
      </dgm:t>
    </dgm:pt>
    <dgm:pt modelId="{F4925E31-9E47-4C6E-8239-862977CC17EB}" type="pres">
      <dgm:prSet presAssocID="{9FEFC293-9DC6-4F5B-9030-95DDFAB8F864}" presName="item1" presStyleLbl="node1" presStyleIdx="0" presStyleCnt="3">
        <dgm:presLayoutVars>
          <dgm:bulletEnabled val="1"/>
        </dgm:presLayoutVars>
      </dgm:prSet>
      <dgm:spPr/>
      <dgm:t>
        <a:bodyPr/>
        <a:lstStyle/>
        <a:p>
          <a:endParaRPr lang="tr-TR"/>
        </a:p>
      </dgm:t>
    </dgm:pt>
    <dgm:pt modelId="{3F5FA885-2C99-43B6-8DAB-152165C5CA4D}" type="pres">
      <dgm:prSet presAssocID="{C74216C0-BFD4-414C-9321-8AC95AD3A20C}" presName="item2" presStyleLbl="node1" presStyleIdx="1" presStyleCnt="3">
        <dgm:presLayoutVars>
          <dgm:bulletEnabled val="1"/>
        </dgm:presLayoutVars>
      </dgm:prSet>
      <dgm:spPr/>
      <dgm:t>
        <a:bodyPr/>
        <a:lstStyle/>
        <a:p>
          <a:endParaRPr lang="tr-TR"/>
        </a:p>
      </dgm:t>
    </dgm:pt>
    <dgm:pt modelId="{1EC49073-F64C-48C8-8AB3-824F26651FBC}" type="pres">
      <dgm:prSet presAssocID="{104309FA-6F6E-49E9-B9E1-C1BC3162C937}" presName="item3" presStyleLbl="node1" presStyleIdx="2" presStyleCnt="3">
        <dgm:presLayoutVars>
          <dgm:bulletEnabled val="1"/>
        </dgm:presLayoutVars>
      </dgm:prSet>
      <dgm:spPr/>
      <dgm:t>
        <a:bodyPr/>
        <a:lstStyle/>
        <a:p>
          <a:endParaRPr lang="tr-TR"/>
        </a:p>
      </dgm:t>
    </dgm:pt>
    <dgm:pt modelId="{85BE1E5D-49BB-4B99-9DA6-4150DC57B07D}" type="pres">
      <dgm:prSet presAssocID="{A16B701C-6A34-437F-8B48-6CCB5DA41E12}" presName="funnel" presStyleLbl="trAlignAcc1" presStyleIdx="0" presStyleCnt="1"/>
      <dgm:spPr/>
    </dgm:pt>
  </dgm:ptLst>
  <dgm:cxnLst>
    <dgm:cxn modelId="{FA909A9A-7FC6-46C9-8835-B9AED0D3DC2B}" type="presOf" srcId="{0AECE8A5-2A6F-45EA-B1F8-653F53B9AA34}" destId="{1EC49073-F64C-48C8-8AB3-824F26651FBC}" srcOrd="0" destOrd="0" presId="urn:microsoft.com/office/officeart/2005/8/layout/funnel1"/>
    <dgm:cxn modelId="{78E75D6B-3A46-4442-AC26-B0C384110FF1}" srcId="{A16B701C-6A34-437F-8B48-6CCB5DA41E12}" destId="{C74216C0-BFD4-414C-9321-8AC95AD3A20C}" srcOrd="2" destOrd="0" parTransId="{936B7996-7819-46B6-8FE8-A14E8D27BB52}" sibTransId="{FCBDB00B-CAE3-4FD6-862C-6152B822385B}"/>
    <dgm:cxn modelId="{A4D1963C-3C9C-4834-8243-F123B2EC2C52}" type="presOf" srcId="{9FEFC293-9DC6-4F5B-9030-95DDFAB8F864}" destId="{3F5FA885-2C99-43B6-8DAB-152165C5CA4D}" srcOrd="0" destOrd="0" presId="urn:microsoft.com/office/officeart/2005/8/layout/funnel1"/>
    <dgm:cxn modelId="{CC1F40C3-9DFA-4CFA-B2E5-1E257B6FAB63}" srcId="{A16B701C-6A34-437F-8B48-6CCB5DA41E12}" destId="{0AECE8A5-2A6F-45EA-B1F8-653F53B9AA34}" srcOrd="0" destOrd="0" parTransId="{CF469D63-17BA-46A8-96FC-5CFD04D57E8F}" sibTransId="{4D624D2C-9C1B-4268-BB7D-E6206133C46A}"/>
    <dgm:cxn modelId="{E8DFB5E6-C204-4553-91C7-3F8BA3AACF50}" type="presOf" srcId="{A16B701C-6A34-437F-8B48-6CCB5DA41E12}" destId="{BC18B788-3AEC-4F87-873E-CBA4439DB1E5}" srcOrd="0" destOrd="0" presId="urn:microsoft.com/office/officeart/2005/8/layout/funnel1"/>
    <dgm:cxn modelId="{AFED0E26-6397-4E2C-B58C-F403B98B7514}" type="presOf" srcId="{104309FA-6F6E-49E9-B9E1-C1BC3162C937}" destId="{22F4A68F-5D1D-4CC9-9AEB-75F57E06634A}" srcOrd="0" destOrd="0" presId="urn:microsoft.com/office/officeart/2005/8/layout/funnel1"/>
    <dgm:cxn modelId="{5B8DFEBC-A672-4CF5-AFB7-F199287D93BE}" srcId="{A16B701C-6A34-437F-8B48-6CCB5DA41E12}" destId="{9FEFC293-9DC6-4F5B-9030-95DDFAB8F864}" srcOrd="1" destOrd="0" parTransId="{2BE57AAC-AF49-4DAC-AD09-B2E84C5ADA67}" sibTransId="{F1975EE8-3FCC-47A1-BC58-146036650062}"/>
    <dgm:cxn modelId="{BF0082BD-4A20-4F3F-A933-AB5631A5B069}" type="presOf" srcId="{C74216C0-BFD4-414C-9321-8AC95AD3A20C}" destId="{F4925E31-9E47-4C6E-8239-862977CC17EB}" srcOrd="0" destOrd="0" presId="urn:microsoft.com/office/officeart/2005/8/layout/funnel1"/>
    <dgm:cxn modelId="{4E104A92-24D8-43F7-BD3A-DC07F247069E}" srcId="{A16B701C-6A34-437F-8B48-6CCB5DA41E12}" destId="{104309FA-6F6E-49E9-B9E1-C1BC3162C937}" srcOrd="3" destOrd="0" parTransId="{0828A586-7A4A-4139-B2F1-6621E13714BF}" sibTransId="{A4463335-D8ED-4D86-91F5-725EABB4A383}"/>
    <dgm:cxn modelId="{0D085635-C54D-450C-B4BD-583A205A658A}" type="presParOf" srcId="{BC18B788-3AEC-4F87-873E-CBA4439DB1E5}" destId="{4061A19B-6A76-442F-A8E8-E3588B1876F6}" srcOrd="0" destOrd="0" presId="urn:microsoft.com/office/officeart/2005/8/layout/funnel1"/>
    <dgm:cxn modelId="{AFB575B6-8C18-4065-8282-A6DD71CDE8C1}" type="presParOf" srcId="{BC18B788-3AEC-4F87-873E-CBA4439DB1E5}" destId="{F7630961-599A-497D-B996-B0A91EE95154}" srcOrd="1" destOrd="0" presId="urn:microsoft.com/office/officeart/2005/8/layout/funnel1"/>
    <dgm:cxn modelId="{D24A427B-9D7E-43B7-B777-C54C78D54C83}" type="presParOf" srcId="{BC18B788-3AEC-4F87-873E-CBA4439DB1E5}" destId="{22F4A68F-5D1D-4CC9-9AEB-75F57E06634A}" srcOrd="2" destOrd="0" presId="urn:microsoft.com/office/officeart/2005/8/layout/funnel1"/>
    <dgm:cxn modelId="{F84B475E-007D-4A73-BA3F-81544750A1FD}" type="presParOf" srcId="{BC18B788-3AEC-4F87-873E-CBA4439DB1E5}" destId="{F4925E31-9E47-4C6E-8239-862977CC17EB}" srcOrd="3" destOrd="0" presId="urn:microsoft.com/office/officeart/2005/8/layout/funnel1"/>
    <dgm:cxn modelId="{043E9BB4-2709-43A4-A753-D0DC20B2A40B}" type="presParOf" srcId="{BC18B788-3AEC-4F87-873E-CBA4439DB1E5}" destId="{3F5FA885-2C99-43B6-8DAB-152165C5CA4D}" srcOrd="4" destOrd="0" presId="urn:microsoft.com/office/officeart/2005/8/layout/funnel1"/>
    <dgm:cxn modelId="{92328800-5158-4135-8AE2-7149D9270187}" type="presParOf" srcId="{BC18B788-3AEC-4F87-873E-CBA4439DB1E5}" destId="{1EC49073-F64C-48C8-8AB3-824F26651FBC}" srcOrd="5" destOrd="0" presId="urn:microsoft.com/office/officeart/2005/8/layout/funnel1"/>
    <dgm:cxn modelId="{B0623E99-8BDA-421C-849E-4307BEC85CF3}" type="presParOf" srcId="{BC18B788-3AEC-4F87-873E-CBA4439DB1E5}" destId="{85BE1E5D-49BB-4B99-9DA6-4150DC57B07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9BB6D9-1EE8-4486-BD51-A335435771B1}" type="doc">
      <dgm:prSet loTypeId="urn:microsoft.com/office/officeart/2005/8/layout/orgChart1" loCatId="hierarchy" qsTypeId="urn:microsoft.com/office/officeart/2005/8/quickstyle/simple1" qsCatId="simple" csTypeId="urn:microsoft.com/office/officeart/2005/8/colors/accent1_2" csCatId="accent1"/>
      <dgm:spPr/>
    </dgm:pt>
    <dgm:pt modelId="{8F6583E1-D10D-42F6-B59D-48B74DB6C3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Öğretim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tasarımı</a:t>
          </a:r>
        </a:p>
      </dgm:t>
    </dgm:pt>
    <dgm:pt modelId="{1BBD0D13-4B7F-400D-B89D-D9D0AE8B43BD}" type="parTrans" cxnId="{2C41053E-BBD3-4693-BBB2-5BE89AD3033A}">
      <dgm:prSet/>
      <dgm:spPr/>
      <dgm:t>
        <a:bodyPr/>
        <a:lstStyle/>
        <a:p>
          <a:endParaRPr lang="tr-TR"/>
        </a:p>
      </dgm:t>
    </dgm:pt>
    <dgm:pt modelId="{7142B323-01AD-4486-B169-E9F541C725D7}" type="sibTrans" cxnId="{2C41053E-BBD3-4693-BBB2-5BE89AD3033A}">
      <dgm:prSet/>
      <dgm:spPr/>
      <dgm:t>
        <a:bodyPr/>
        <a:lstStyle/>
        <a:p>
          <a:endParaRPr lang="tr-TR"/>
        </a:p>
      </dgm:t>
    </dgm:pt>
    <dgm:pt modelId="{557184F8-2343-457A-B26E-7CCBB1D4A7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Öğretim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durumları</a:t>
          </a:r>
        </a:p>
      </dgm:t>
    </dgm:pt>
    <dgm:pt modelId="{076F5B5C-E490-4C3E-9919-8F1844BA45EE}" type="parTrans" cxnId="{94E5E618-6A3E-499B-86AF-526745032DBD}">
      <dgm:prSet/>
      <dgm:spPr/>
      <dgm:t>
        <a:bodyPr/>
        <a:lstStyle/>
        <a:p>
          <a:endParaRPr lang="tr-TR"/>
        </a:p>
      </dgm:t>
    </dgm:pt>
    <dgm:pt modelId="{8AF1AFBF-8137-457D-AB65-793B5FF0CB40}" type="sibTrans" cxnId="{94E5E618-6A3E-499B-86AF-526745032DBD}">
      <dgm:prSet/>
      <dgm:spPr/>
      <dgm:t>
        <a:bodyPr/>
        <a:lstStyle/>
        <a:p>
          <a:endParaRPr lang="tr-TR"/>
        </a:p>
      </dgm:t>
    </dgm:pt>
    <dgm:pt modelId="{F8981852-4314-4E26-99BA-11612D7F3EC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Öğretim çıktıları</a:t>
          </a:r>
        </a:p>
      </dgm:t>
    </dgm:pt>
    <dgm:pt modelId="{3B0D30B6-DE27-4202-9D32-34FD7076171B}" type="parTrans" cxnId="{06B1B462-A87C-4426-8839-9822E1533EBF}">
      <dgm:prSet/>
      <dgm:spPr/>
      <dgm:t>
        <a:bodyPr/>
        <a:lstStyle/>
        <a:p>
          <a:endParaRPr lang="tr-TR"/>
        </a:p>
      </dgm:t>
    </dgm:pt>
    <dgm:pt modelId="{D11FC64E-7DDD-42AF-ACBE-3DE2441C721A}" type="sibTrans" cxnId="{06B1B462-A87C-4426-8839-9822E1533EBF}">
      <dgm:prSet/>
      <dgm:spPr/>
      <dgm:t>
        <a:bodyPr/>
        <a:lstStyle/>
        <a:p>
          <a:endParaRPr lang="tr-TR"/>
        </a:p>
      </dgm:t>
    </dgm:pt>
    <dgm:pt modelId="{2FF17CC6-0D75-4A2B-9592-3AB19691D7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Etkililik</a:t>
          </a:r>
        </a:p>
      </dgm:t>
    </dgm:pt>
    <dgm:pt modelId="{D4A2BD20-BBA4-4C6E-8623-AB6595DAF556}" type="parTrans" cxnId="{EE1CCAFD-F884-4649-BCC5-D1DF6A8A974B}">
      <dgm:prSet/>
      <dgm:spPr/>
      <dgm:t>
        <a:bodyPr/>
        <a:lstStyle/>
        <a:p>
          <a:endParaRPr lang="tr-TR"/>
        </a:p>
      </dgm:t>
    </dgm:pt>
    <dgm:pt modelId="{F1005733-A879-4408-A4A8-A4455E8C435D}" type="sibTrans" cxnId="{EE1CCAFD-F884-4649-BCC5-D1DF6A8A974B}">
      <dgm:prSet/>
      <dgm:spPr/>
      <dgm:t>
        <a:bodyPr/>
        <a:lstStyle/>
        <a:p>
          <a:endParaRPr lang="tr-TR"/>
        </a:p>
      </dgm:t>
    </dgm:pt>
    <dgm:pt modelId="{4832699C-546E-4C9F-81D5-CA1DDEE2FE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Verimlilik</a:t>
          </a:r>
        </a:p>
      </dgm:t>
    </dgm:pt>
    <dgm:pt modelId="{8CFF3919-96E4-4C10-AC96-105855325E7F}" type="parTrans" cxnId="{32E6302C-C5B4-47B9-8CC4-7D0CDCEED29C}">
      <dgm:prSet/>
      <dgm:spPr/>
      <dgm:t>
        <a:bodyPr/>
        <a:lstStyle/>
        <a:p>
          <a:endParaRPr lang="tr-TR"/>
        </a:p>
      </dgm:t>
    </dgm:pt>
    <dgm:pt modelId="{A31541DF-3EBE-4DCF-9AEE-4C5CB8F13F8A}" type="sibTrans" cxnId="{32E6302C-C5B4-47B9-8CC4-7D0CDCEED29C}">
      <dgm:prSet/>
      <dgm:spPr/>
      <dgm:t>
        <a:bodyPr/>
        <a:lstStyle/>
        <a:p>
          <a:endParaRPr lang="tr-TR"/>
        </a:p>
      </dgm:t>
    </dgm:pt>
    <dgm:pt modelId="{88E092CB-5296-4EFD-B7D7-202735646E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İlgi çekicilik</a:t>
          </a:r>
        </a:p>
      </dgm:t>
    </dgm:pt>
    <dgm:pt modelId="{38C7BD84-D346-4BA5-A6F8-72C495F668E0}" type="parTrans" cxnId="{8E0E0D8C-633A-420D-8FA3-541E2B3EB24C}">
      <dgm:prSet/>
      <dgm:spPr/>
      <dgm:t>
        <a:bodyPr/>
        <a:lstStyle/>
        <a:p>
          <a:endParaRPr lang="tr-TR"/>
        </a:p>
      </dgm:t>
    </dgm:pt>
    <dgm:pt modelId="{1D029EC8-63D1-491A-92F1-C6769A0C4B4D}" type="sibTrans" cxnId="{8E0E0D8C-633A-420D-8FA3-541E2B3EB24C}">
      <dgm:prSet/>
      <dgm:spPr/>
      <dgm:t>
        <a:bodyPr/>
        <a:lstStyle/>
        <a:p>
          <a:endParaRPr lang="tr-TR"/>
        </a:p>
      </dgm:t>
    </dgm:pt>
    <dgm:pt modelId="{BC0F76FF-BD6F-430B-A547-AD075398A5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Öğretim koşulları</a:t>
          </a:r>
        </a:p>
      </dgm:t>
    </dgm:pt>
    <dgm:pt modelId="{C0DB89D3-20DF-4D62-95F9-B5FB3B49BA0E}" type="parTrans" cxnId="{F806DD00-2682-42F7-B4D2-658D92004764}">
      <dgm:prSet/>
      <dgm:spPr/>
      <dgm:t>
        <a:bodyPr/>
        <a:lstStyle/>
        <a:p>
          <a:endParaRPr lang="tr-TR"/>
        </a:p>
      </dgm:t>
    </dgm:pt>
    <dgm:pt modelId="{33B001A3-7D61-42AA-9E1A-E4EA60025F49}" type="sibTrans" cxnId="{F806DD00-2682-42F7-B4D2-658D92004764}">
      <dgm:prSet/>
      <dgm:spPr/>
      <dgm:t>
        <a:bodyPr/>
        <a:lstStyle/>
        <a:p>
          <a:endParaRPr lang="tr-TR"/>
        </a:p>
      </dgm:t>
    </dgm:pt>
    <dgm:pt modelId="{82856884-2BCA-4C80-861C-D0D001975F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Öğrenilen</a:t>
          </a:r>
        </a:p>
      </dgm:t>
    </dgm:pt>
    <dgm:pt modelId="{11EE4EE8-1F08-4CF0-AC5B-A88727E639A0}" type="parTrans" cxnId="{06BE0E4E-5E32-4F4E-B517-BB1A96D65078}">
      <dgm:prSet/>
      <dgm:spPr/>
      <dgm:t>
        <a:bodyPr/>
        <a:lstStyle/>
        <a:p>
          <a:endParaRPr lang="tr-TR"/>
        </a:p>
      </dgm:t>
    </dgm:pt>
    <dgm:pt modelId="{51D7E383-B6D6-4F7C-BC1E-67CC93F1E4EF}" type="sibTrans" cxnId="{06BE0E4E-5E32-4F4E-B517-BB1A96D65078}">
      <dgm:prSet/>
      <dgm:spPr/>
      <dgm:t>
        <a:bodyPr/>
        <a:lstStyle/>
        <a:p>
          <a:endParaRPr lang="tr-TR"/>
        </a:p>
      </dgm:t>
    </dgm:pt>
    <dgm:pt modelId="{D481F159-CDB5-4228-AC53-D323CC683B3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Öğrenen</a:t>
          </a:r>
        </a:p>
      </dgm:t>
    </dgm:pt>
    <dgm:pt modelId="{F5FCA2D0-6127-470C-BAC7-BD0CDA660223}" type="parTrans" cxnId="{05E344CA-2E63-4EBB-B789-8A2EE78972D2}">
      <dgm:prSet/>
      <dgm:spPr/>
      <dgm:t>
        <a:bodyPr/>
        <a:lstStyle/>
        <a:p>
          <a:endParaRPr lang="tr-TR"/>
        </a:p>
      </dgm:t>
    </dgm:pt>
    <dgm:pt modelId="{2203F63B-C6E2-45A6-9E71-4A0621F5F947}" type="sibTrans" cxnId="{05E344CA-2E63-4EBB-B789-8A2EE78972D2}">
      <dgm:prSet/>
      <dgm:spPr/>
      <dgm:t>
        <a:bodyPr/>
        <a:lstStyle/>
        <a:p>
          <a:endParaRPr lang="tr-TR"/>
        </a:p>
      </dgm:t>
    </dgm:pt>
    <dgm:pt modelId="{1D3A2FB7-149F-44E4-9070-55E6E24E29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Öğrenme ortamı</a:t>
          </a:r>
        </a:p>
      </dgm:t>
    </dgm:pt>
    <dgm:pt modelId="{EA2381CF-8E64-49F0-A162-F17209AB33C1}" type="parTrans" cxnId="{281F0397-A1F8-4238-A138-4DBD60CFDA46}">
      <dgm:prSet/>
      <dgm:spPr/>
      <dgm:t>
        <a:bodyPr/>
        <a:lstStyle/>
        <a:p>
          <a:endParaRPr lang="tr-TR"/>
        </a:p>
      </dgm:t>
    </dgm:pt>
    <dgm:pt modelId="{0B190B93-7C93-4616-A2FA-FB43D9158625}" type="sibTrans" cxnId="{281F0397-A1F8-4238-A138-4DBD60CFDA46}">
      <dgm:prSet/>
      <dgm:spPr/>
      <dgm:t>
        <a:bodyPr/>
        <a:lstStyle/>
        <a:p>
          <a:endParaRPr lang="tr-TR"/>
        </a:p>
      </dgm:t>
    </dgm:pt>
    <dgm:pt modelId="{3B1D6D8B-0F63-4F8F-8DCD-5005CE20E96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Para ve zaman</a:t>
          </a:r>
        </a:p>
      </dgm:t>
    </dgm:pt>
    <dgm:pt modelId="{0C1A229F-3BF6-42BD-B0EC-D4F8EEC198B9}" type="parTrans" cxnId="{DC301FEC-829F-476E-B8B9-3757996DB4EE}">
      <dgm:prSet/>
      <dgm:spPr/>
      <dgm:t>
        <a:bodyPr/>
        <a:lstStyle/>
        <a:p>
          <a:endParaRPr lang="tr-TR"/>
        </a:p>
      </dgm:t>
    </dgm:pt>
    <dgm:pt modelId="{29B2B936-2F3C-4E12-930F-F9ADD68D35D8}" type="sibTrans" cxnId="{DC301FEC-829F-476E-B8B9-3757996DB4EE}">
      <dgm:prSet/>
      <dgm:spPr/>
      <dgm:t>
        <a:bodyPr/>
        <a:lstStyle/>
        <a:p>
          <a:endParaRPr lang="tr-TR"/>
        </a:p>
      </dgm:t>
    </dgm:pt>
    <dgm:pt modelId="{5BEBF840-9311-4078-82AF-CC55293998D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Öğretim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Tahoma" charset="0"/>
            </a:rPr>
            <a:t>yöntemleri</a:t>
          </a:r>
        </a:p>
      </dgm:t>
    </dgm:pt>
    <dgm:pt modelId="{3C401BD0-C0FD-4AE3-B7BA-2CF007FBADCC}" type="parTrans" cxnId="{706DEBAE-3E93-4CD5-99E1-437C2E4314BE}">
      <dgm:prSet/>
      <dgm:spPr/>
      <dgm:t>
        <a:bodyPr/>
        <a:lstStyle/>
        <a:p>
          <a:endParaRPr lang="tr-TR"/>
        </a:p>
      </dgm:t>
    </dgm:pt>
    <dgm:pt modelId="{F01CB1DF-0514-4761-90D6-6A9350BAC65D}" type="sibTrans" cxnId="{706DEBAE-3E93-4CD5-99E1-437C2E4314BE}">
      <dgm:prSet/>
      <dgm:spPr/>
      <dgm:t>
        <a:bodyPr/>
        <a:lstStyle/>
        <a:p>
          <a:endParaRPr lang="tr-TR"/>
        </a:p>
      </dgm:t>
    </dgm:pt>
    <dgm:pt modelId="{1E73DF02-62D5-41A6-895D-22680AFF2804}" type="pres">
      <dgm:prSet presAssocID="{B09BB6D9-1EE8-4486-BD51-A335435771B1}" presName="hierChild1" presStyleCnt="0">
        <dgm:presLayoutVars>
          <dgm:orgChart val="1"/>
          <dgm:chPref val="1"/>
          <dgm:dir/>
          <dgm:animOne val="branch"/>
          <dgm:animLvl val="lvl"/>
          <dgm:resizeHandles/>
        </dgm:presLayoutVars>
      </dgm:prSet>
      <dgm:spPr/>
    </dgm:pt>
    <dgm:pt modelId="{7B61449E-2F48-4881-BB63-8386C9F6E0B9}" type="pres">
      <dgm:prSet presAssocID="{8F6583E1-D10D-42F6-B59D-48B74DB6C370}" presName="hierRoot1" presStyleCnt="0">
        <dgm:presLayoutVars>
          <dgm:hierBranch/>
        </dgm:presLayoutVars>
      </dgm:prSet>
      <dgm:spPr/>
    </dgm:pt>
    <dgm:pt modelId="{F079416D-7CB1-4477-844E-67D4189AB86B}" type="pres">
      <dgm:prSet presAssocID="{8F6583E1-D10D-42F6-B59D-48B74DB6C370}" presName="rootComposite1" presStyleCnt="0"/>
      <dgm:spPr/>
    </dgm:pt>
    <dgm:pt modelId="{A998CD4C-0E8C-433B-B7DB-6EA5CD761886}" type="pres">
      <dgm:prSet presAssocID="{8F6583E1-D10D-42F6-B59D-48B74DB6C370}" presName="rootText1" presStyleLbl="node0" presStyleIdx="0" presStyleCnt="1">
        <dgm:presLayoutVars>
          <dgm:chPref val="3"/>
        </dgm:presLayoutVars>
      </dgm:prSet>
      <dgm:spPr/>
      <dgm:t>
        <a:bodyPr/>
        <a:lstStyle/>
        <a:p>
          <a:endParaRPr lang="tr-TR"/>
        </a:p>
      </dgm:t>
    </dgm:pt>
    <dgm:pt modelId="{C26609CB-089B-4ADC-ABA0-2DA1A985B6BB}" type="pres">
      <dgm:prSet presAssocID="{8F6583E1-D10D-42F6-B59D-48B74DB6C370}" presName="rootConnector1" presStyleLbl="node1" presStyleIdx="0" presStyleCnt="0"/>
      <dgm:spPr/>
      <dgm:t>
        <a:bodyPr/>
        <a:lstStyle/>
        <a:p>
          <a:endParaRPr lang="tr-TR"/>
        </a:p>
      </dgm:t>
    </dgm:pt>
    <dgm:pt modelId="{3D2CE827-583D-470B-97FD-2DBC5EA1EB4F}" type="pres">
      <dgm:prSet presAssocID="{8F6583E1-D10D-42F6-B59D-48B74DB6C370}" presName="hierChild2" presStyleCnt="0"/>
      <dgm:spPr/>
    </dgm:pt>
    <dgm:pt modelId="{0CD89B8D-5CA1-4C4B-A5D7-07ECD67B9A4C}" type="pres">
      <dgm:prSet presAssocID="{076F5B5C-E490-4C3E-9919-8F1844BA45EE}" presName="Name35" presStyleLbl="parChTrans1D2" presStyleIdx="0" presStyleCnt="2"/>
      <dgm:spPr/>
      <dgm:t>
        <a:bodyPr/>
        <a:lstStyle/>
        <a:p>
          <a:endParaRPr lang="tr-TR"/>
        </a:p>
      </dgm:t>
    </dgm:pt>
    <dgm:pt modelId="{A04A34B4-C3B3-40BD-BC29-35A7A2B4B9D6}" type="pres">
      <dgm:prSet presAssocID="{557184F8-2343-457A-B26E-7CCBB1D4A7A2}" presName="hierRoot2" presStyleCnt="0">
        <dgm:presLayoutVars>
          <dgm:hierBranch/>
        </dgm:presLayoutVars>
      </dgm:prSet>
      <dgm:spPr/>
    </dgm:pt>
    <dgm:pt modelId="{225AF563-4067-4980-8F3C-21EAAFC7D040}" type="pres">
      <dgm:prSet presAssocID="{557184F8-2343-457A-B26E-7CCBB1D4A7A2}" presName="rootComposite" presStyleCnt="0"/>
      <dgm:spPr/>
    </dgm:pt>
    <dgm:pt modelId="{62116F7C-6769-4E8E-BD95-560C3439C712}" type="pres">
      <dgm:prSet presAssocID="{557184F8-2343-457A-B26E-7CCBB1D4A7A2}" presName="rootText" presStyleLbl="node2" presStyleIdx="0" presStyleCnt="2">
        <dgm:presLayoutVars>
          <dgm:chPref val="3"/>
        </dgm:presLayoutVars>
      </dgm:prSet>
      <dgm:spPr/>
      <dgm:t>
        <a:bodyPr/>
        <a:lstStyle/>
        <a:p>
          <a:endParaRPr lang="tr-TR"/>
        </a:p>
      </dgm:t>
    </dgm:pt>
    <dgm:pt modelId="{3B86660E-F541-4BAA-B34C-80EE3C8B7265}" type="pres">
      <dgm:prSet presAssocID="{557184F8-2343-457A-B26E-7CCBB1D4A7A2}" presName="rootConnector" presStyleLbl="node2" presStyleIdx="0" presStyleCnt="2"/>
      <dgm:spPr/>
      <dgm:t>
        <a:bodyPr/>
        <a:lstStyle/>
        <a:p>
          <a:endParaRPr lang="tr-TR"/>
        </a:p>
      </dgm:t>
    </dgm:pt>
    <dgm:pt modelId="{6719C149-E76D-42AA-A3A6-B1B6ED1030F0}" type="pres">
      <dgm:prSet presAssocID="{557184F8-2343-457A-B26E-7CCBB1D4A7A2}" presName="hierChild4" presStyleCnt="0"/>
      <dgm:spPr/>
    </dgm:pt>
    <dgm:pt modelId="{C09005A5-6696-4041-965E-2216F1099BA5}" type="pres">
      <dgm:prSet presAssocID="{3B0D30B6-DE27-4202-9D32-34FD7076171B}" presName="Name35" presStyleLbl="parChTrans1D3" presStyleIdx="0" presStyleCnt="2"/>
      <dgm:spPr/>
      <dgm:t>
        <a:bodyPr/>
        <a:lstStyle/>
        <a:p>
          <a:endParaRPr lang="tr-TR"/>
        </a:p>
      </dgm:t>
    </dgm:pt>
    <dgm:pt modelId="{2F86D929-154A-4D3F-AC84-35AB35C8C533}" type="pres">
      <dgm:prSet presAssocID="{F8981852-4314-4E26-99BA-11612D7F3ECA}" presName="hierRoot2" presStyleCnt="0">
        <dgm:presLayoutVars>
          <dgm:hierBranch val="r"/>
        </dgm:presLayoutVars>
      </dgm:prSet>
      <dgm:spPr/>
    </dgm:pt>
    <dgm:pt modelId="{7B461125-A5C2-4940-A793-B70739B4F0E6}" type="pres">
      <dgm:prSet presAssocID="{F8981852-4314-4E26-99BA-11612D7F3ECA}" presName="rootComposite" presStyleCnt="0"/>
      <dgm:spPr/>
    </dgm:pt>
    <dgm:pt modelId="{D92DEF77-02AE-40C1-BD98-C8409468B60F}" type="pres">
      <dgm:prSet presAssocID="{F8981852-4314-4E26-99BA-11612D7F3ECA}" presName="rootText" presStyleLbl="node3" presStyleIdx="0" presStyleCnt="2">
        <dgm:presLayoutVars>
          <dgm:chPref val="3"/>
        </dgm:presLayoutVars>
      </dgm:prSet>
      <dgm:spPr/>
      <dgm:t>
        <a:bodyPr/>
        <a:lstStyle/>
        <a:p>
          <a:endParaRPr lang="tr-TR"/>
        </a:p>
      </dgm:t>
    </dgm:pt>
    <dgm:pt modelId="{7B247B19-56D7-4AD4-8205-A6C3900F0F93}" type="pres">
      <dgm:prSet presAssocID="{F8981852-4314-4E26-99BA-11612D7F3ECA}" presName="rootConnector" presStyleLbl="node3" presStyleIdx="0" presStyleCnt="2"/>
      <dgm:spPr/>
      <dgm:t>
        <a:bodyPr/>
        <a:lstStyle/>
        <a:p>
          <a:endParaRPr lang="tr-TR"/>
        </a:p>
      </dgm:t>
    </dgm:pt>
    <dgm:pt modelId="{19B5FD6C-C496-4F1C-90F7-4E9C0D2AD5E3}" type="pres">
      <dgm:prSet presAssocID="{F8981852-4314-4E26-99BA-11612D7F3ECA}" presName="hierChild4" presStyleCnt="0"/>
      <dgm:spPr/>
    </dgm:pt>
    <dgm:pt modelId="{B64BF431-81A6-434E-AD33-13E2C61A61F8}" type="pres">
      <dgm:prSet presAssocID="{D4A2BD20-BBA4-4C6E-8623-AB6595DAF556}" presName="Name50" presStyleLbl="parChTrans1D4" presStyleIdx="0" presStyleCnt="7"/>
      <dgm:spPr/>
      <dgm:t>
        <a:bodyPr/>
        <a:lstStyle/>
        <a:p>
          <a:endParaRPr lang="tr-TR"/>
        </a:p>
      </dgm:t>
    </dgm:pt>
    <dgm:pt modelId="{FD605F03-AEE2-4581-B073-208850DB33CE}" type="pres">
      <dgm:prSet presAssocID="{2FF17CC6-0D75-4A2B-9592-3AB19691D797}" presName="hierRoot2" presStyleCnt="0">
        <dgm:presLayoutVars>
          <dgm:hierBranch val="r"/>
        </dgm:presLayoutVars>
      </dgm:prSet>
      <dgm:spPr/>
    </dgm:pt>
    <dgm:pt modelId="{6F69B39F-D94F-43AA-A955-A596DEE585AA}" type="pres">
      <dgm:prSet presAssocID="{2FF17CC6-0D75-4A2B-9592-3AB19691D797}" presName="rootComposite" presStyleCnt="0"/>
      <dgm:spPr/>
    </dgm:pt>
    <dgm:pt modelId="{891BA317-A169-41EC-8109-3AFADF2FB718}" type="pres">
      <dgm:prSet presAssocID="{2FF17CC6-0D75-4A2B-9592-3AB19691D797}" presName="rootText" presStyleLbl="node4" presStyleIdx="0" presStyleCnt="7">
        <dgm:presLayoutVars>
          <dgm:chPref val="3"/>
        </dgm:presLayoutVars>
      </dgm:prSet>
      <dgm:spPr/>
      <dgm:t>
        <a:bodyPr/>
        <a:lstStyle/>
        <a:p>
          <a:endParaRPr lang="tr-TR"/>
        </a:p>
      </dgm:t>
    </dgm:pt>
    <dgm:pt modelId="{7E23C882-D117-4113-AF25-F2160A023B5D}" type="pres">
      <dgm:prSet presAssocID="{2FF17CC6-0D75-4A2B-9592-3AB19691D797}" presName="rootConnector" presStyleLbl="node4" presStyleIdx="0" presStyleCnt="7"/>
      <dgm:spPr/>
      <dgm:t>
        <a:bodyPr/>
        <a:lstStyle/>
        <a:p>
          <a:endParaRPr lang="tr-TR"/>
        </a:p>
      </dgm:t>
    </dgm:pt>
    <dgm:pt modelId="{6A0E94D0-3C1A-441E-AC71-E70A7B33B26D}" type="pres">
      <dgm:prSet presAssocID="{2FF17CC6-0D75-4A2B-9592-3AB19691D797}" presName="hierChild4" presStyleCnt="0"/>
      <dgm:spPr/>
    </dgm:pt>
    <dgm:pt modelId="{10D19D62-6C42-422C-B5D9-46B294D68D00}" type="pres">
      <dgm:prSet presAssocID="{2FF17CC6-0D75-4A2B-9592-3AB19691D797}" presName="hierChild5" presStyleCnt="0"/>
      <dgm:spPr/>
    </dgm:pt>
    <dgm:pt modelId="{73714BDD-BABA-48C0-9A6F-8BE4103B14BD}" type="pres">
      <dgm:prSet presAssocID="{8CFF3919-96E4-4C10-AC96-105855325E7F}" presName="Name50" presStyleLbl="parChTrans1D4" presStyleIdx="1" presStyleCnt="7"/>
      <dgm:spPr/>
      <dgm:t>
        <a:bodyPr/>
        <a:lstStyle/>
        <a:p>
          <a:endParaRPr lang="tr-TR"/>
        </a:p>
      </dgm:t>
    </dgm:pt>
    <dgm:pt modelId="{B00C3785-0EDE-45E5-8DF4-5E38ACD57692}" type="pres">
      <dgm:prSet presAssocID="{4832699C-546E-4C9F-81D5-CA1DDEE2FED2}" presName="hierRoot2" presStyleCnt="0">
        <dgm:presLayoutVars>
          <dgm:hierBranch val="r"/>
        </dgm:presLayoutVars>
      </dgm:prSet>
      <dgm:spPr/>
    </dgm:pt>
    <dgm:pt modelId="{31888D8B-6F79-4DD8-A295-A1637D833866}" type="pres">
      <dgm:prSet presAssocID="{4832699C-546E-4C9F-81D5-CA1DDEE2FED2}" presName="rootComposite" presStyleCnt="0"/>
      <dgm:spPr/>
    </dgm:pt>
    <dgm:pt modelId="{F2201653-1704-4E8B-9EC2-8F8E6535CCF9}" type="pres">
      <dgm:prSet presAssocID="{4832699C-546E-4C9F-81D5-CA1DDEE2FED2}" presName="rootText" presStyleLbl="node4" presStyleIdx="1" presStyleCnt="7">
        <dgm:presLayoutVars>
          <dgm:chPref val="3"/>
        </dgm:presLayoutVars>
      </dgm:prSet>
      <dgm:spPr/>
      <dgm:t>
        <a:bodyPr/>
        <a:lstStyle/>
        <a:p>
          <a:endParaRPr lang="tr-TR"/>
        </a:p>
      </dgm:t>
    </dgm:pt>
    <dgm:pt modelId="{26E52B1E-DFD6-4914-9934-59EBB46114AF}" type="pres">
      <dgm:prSet presAssocID="{4832699C-546E-4C9F-81D5-CA1DDEE2FED2}" presName="rootConnector" presStyleLbl="node4" presStyleIdx="1" presStyleCnt="7"/>
      <dgm:spPr/>
      <dgm:t>
        <a:bodyPr/>
        <a:lstStyle/>
        <a:p>
          <a:endParaRPr lang="tr-TR"/>
        </a:p>
      </dgm:t>
    </dgm:pt>
    <dgm:pt modelId="{E04CD4AF-1790-4C61-8E50-D1430D91E5A3}" type="pres">
      <dgm:prSet presAssocID="{4832699C-546E-4C9F-81D5-CA1DDEE2FED2}" presName="hierChild4" presStyleCnt="0"/>
      <dgm:spPr/>
    </dgm:pt>
    <dgm:pt modelId="{93701042-A85C-4B0E-A1E2-EA99E761A0DE}" type="pres">
      <dgm:prSet presAssocID="{4832699C-546E-4C9F-81D5-CA1DDEE2FED2}" presName="hierChild5" presStyleCnt="0"/>
      <dgm:spPr/>
    </dgm:pt>
    <dgm:pt modelId="{9FC4B861-E6CF-4B7E-BAB5-FD751D307CC4}" type="pres">
      <dgm:prSet presAssocID="{38C7BD84-D346-4BA5-A6F8-72C495F668E0}" presName="Name50" presStyleLbl="parChTrans1D4" presStyleIdx="2" presStyleCnt="7"/>
      <dgm:spPr/>
      <dgm:t>
        <a:bodyPr/>
        <a:lstStyle/>
        <a:p>
          <a:endParaRPr lang="tr-TR"/>
        </a:p>
      </dgm:t>
    </dgm:pt>
    <dgm:pt modelId="{7F81BC79-5843-4B14-AE30-B15D1CD57F8F}" type="pres">
      <dgm:prSet presAssocID="{88E092CB-5296-4EFD-B7D7-202735646E2B}" presName="hierRoot2" presStyleCnt="0">
        <dgm:presLayoutVars>
          <dgm:hierBranch val="r"/>
        </dgm:presLayoutVars>
      </dgm:prSet>
      <dgm:spPr/>
    </dgm:pt>
    <dgm:pt modelId="{49BAE39D-946F-4EAA-9EB1-FE106A0C5677}" type="pres">
      <dgm:prSet presAssocID="{88E092CB-5296-4EFD-B7D7-202735646E2B}" presName="rootComposite" presStyleCnt="0"/>
      <dgm:spPr/>
    </dgm:pt>
    <dgm:pt modelId="{8D7296D0-0FF4-41CB-B5ED-E9AF7431CFDC}" type="pres">
      <dgm:prSet presAssocID="{88E092CB-5296-4EFD-B7D7-202735646E2B}" presName="rootText" presStyleLbl="node4" presStyleIdx="2" presStyleCnt="7">
        <dgm:presLayoutVars>
          <dgm:chPref val="3"/>
        </dgm:presLayoutVars>
      </dgm:prSet>
      <dgm:spPr/>
      <dgm:t>
        <a:bodyPr/>
        <a:lstStyle/>
        <a:p>
          <a:endParaRPr lang="tr-TR"/>
        </a:p>
      </dgm:t>
    </dgm:pt>
    <dgm:pt modelId="{343660F3-1DF9-48CF-8964-5FE88C232D4E}" type="pres">
      <dgm:prSet presAssocID="{88E092CB-5296-4EFD-B7D7-202735646E2B}" presName="rootConnector" presStyleLbl="node4" presStyleIdx="2" presStyleCnt="7"/>
      <dgm:spPr/>
      <dgm:t>
        <a:bodyPr/>
        <a:lstStyle/>
        <a:p>
          <a:endParaRPr lang="tr-TR"/>
        </a:p>
      </dgm:t>
    </dgm:pt>
    <dgm:pt modelId="{1F267B00-836E-491A-9004-336A28DF8377}" type="pres">
      <dgm:prSet presAssocID="{88E092CB-5296-4EFD-B7D7-202735646E2B}" presName="hierChild4" presStyleCnt="0"/>
      <dgm:spPr/>
    </dgm:pt>
    <dgm:pt modelId="{E17E1533-1DAE-4B83-B8AE-FDFBF4041B22}" type="pres">
      <dgm:prSet presAssocID="{88E092CB-5296-4EFD-B7D7-202735646E2B}" presName="hierChild5" presStyleCnt="0"/>
      <dgm:spPr/>
    </dgm:pt>
    <dgm:pt modelId="{8F267E73-FDC6-4A6D-9F64-1617325FCE9D}" type="pres">
      <dgm:prSet presAssocID="{F8981852-4314-4E26-99BA-11612D7F3ECA}" presName="hierChild5" presStyleCnt="0"/>
      <dgm:spPr/>
    </dgm:pt>
    <dgm:pt modelId="{AE7730F2-80AB-4099-91A6-3583A5AB6242}" type="pres">
      <dgm:prSet presAssocID="{C0DB89D3-20DF-4D62-95F9-B5FB3B49BA0E}" presName="Name35" presStyleLbl="parChTrans1D3" presStyleIdx="1" presStyleCnt="2"/>
      <dgm:spPr/>
      <dgm:t>
        <a:bodyPr/>
        <a:lstStyle/>
        <a:p>
          <a:endParaRPr lang="tr-TR"/>
        </a:p>
      </dgm:t>
    </dgm:pt>
    <dgm:pt modelId="{912C2AE4-099C-4E8A-9C3B-A722443CCA40}" type="pres">
      <dgm:prSet presAssocID="{BC0F76FF-BD6F-430B-A547-AD075398A57B}" presName="hierRoot2" presStyleCnt="0">
        <dgm:presLayoutVars>
          <dgm:hierBranch val="r"/>
        </dgm:presLayoutVars>
      </dgm:prSet>
      <dgm:spPr/>
    </dgm:pt>
    <dgm:pt modelId="{B882FA9F-B55F-418D-91B9-7620DFDB7421}" type="pres">
      <dgm:prSet presAssocID="{BC0F76FF-BD6F-430B-A547-AD075398A57B}" presName="rootComposite" presStyleCnt="0"/>
      <dgm:spPr/>
    </dgm:pt>
    <dgm:pt modelId="{6FACE0BF-DE10-44FC-949B-7EA92F7D71E6}" type="pres">
      <dgm:prSet presAssocID="{BC0F76FF-BD6F-430B-A547-AD075398A57B}" presName="rootText" presStyleLbl="node3" presStyleIdx="1" presStyleCnt="2">
        <dgm:presLayoutVars>
          <dgm:chPref val="3"/>
        </dgm:presLayoutVars>
      </dgm:prSet>
      <dgm:spPr/>
      <dgm:t>
        <a:bodyPr/>
        <a:lstStyle/>
        <a:p>
          <a:endParaRPr lang="tr-TR"/>
        </a:p>
      </dgm:t>
    </dgm:pt>
    <dgm:pt modelId="{989F01C5-2761-46F6-8255-75DA5F44FE0B}" type="pres">
      <dgm:prSet presAssocID="{BC0F76FF-BD6F-430B-A547-AD075398A57B}" presName="rootConnector" presStyleLbl="node3" presStyleIdx="1" presStyleCnt="2"/>
      <dgm:spPr/>
      <dgm:t>
        <a:bodyPr/>
        <a:lstStyle/>
        <a:p>
          <a:endParaRPr lang="tr-TR"/>
        </a:p>
      </dgm:t>
    </dgm:pt>
    <dgm:pt modelId="{B9F62961-91DD-4891-BD3E-6A1289B4D2A3}" type="pres">
      <dgm:prSet presAssocID="{BC0F76FF-BD6F-430B-A547-AD075398A57B}" presName="hierChild4" presStyleCnt="0"/>
      <dgm:spPr/>
    </dgm:pt>
    <dgm:pt modelId="{95FFCADC-3F16-4762-AC3E-48A1BC02B7BC}" type="pres">
      <dgm:prSet presAssocID="{11EE4EE8-1F08-4CF0-AC5B-A88727E639A0}" presName="Name50" presStyleLbl="parChTrans1D4" presStyleIdx="3" presStyleCnt="7"/>
      <dgm:spPr/>
      <dgm:t>
        <a:bodyPr/>
        <a:lstStyle/>
        <a:p>
          <a:endParaRPr lang="tr-TR"/>
        </a:p>
      </dgm:t>
    </dgm:pt>
    <dgm:pt modelId="{D5775CD3-2189-4CBA-A5BD-CDD1C86E686E}" type="pres">
      <dgm:prSet presAssocID="{82856884-2BCA-4C80-861C-D0D001975FF6}" presName="hierRoot2" presStyleCnt="0">
        <dgm:presLayoutVars>
          <dgm:hierBranch val="r"/>
        </dgm:presLayoutVars>
      </dgm:prSet>
      <dgm:spPr/>
    </dgm:pt>
    <dgm:pt modelId="{E5DE8311-7B73-4753-AE71-9FB9C20B7B81}" type="pres">
      <dgm:prSet presAssocID="{82856884-2BCA-4C80-861C-D0D001975FF6}" presName="rootComposite" presStyleCnt="0"/>
      <dgm:spPr/>
    </dgm:pt>
    <dgm:pt modelId="{6B4C50D0-D89E-4DC1-BB8F-5D362AD57D55}" type="pres">
      <dgm:prSet presAssocID="{82856884-2BCA-4C80-861C-D0D001975FF6}" presName="rootText" presStyleLbl="node4" presStyleIdx="3" presStyleCnt="7">
        <dgm:presLayoutVars>
          <dgm:chPref val="3"/>
        </dgm:presLayoutVars>
      </dgm:prSet>
      <dgm:spPr/>
      <dgm:t>
        <a:bodyPr/>
        <a:lstStyle/>
        <a:p>
          <a:endParaRPr lang="tr-TR"/>
        </a:p>
      </dgm:t>
    </dgm:pt>
    <dgm:pt modelId="{DAEF4468-8B7D-41E9-B545-8673E8F71471}" type="pres">
      <dgm:prSet presAssocID="{82856884-2BCA-4C80-861C-D0D001975FF6}" presName="rootConnector" presStyleLbl="node4" presStyleIdx="3" presStyleCnt="7"/>
      <dgm:spPr/>
      <dgm:t>
        <a:bodyPr/>
        <a:lstStyle/>
        <a:p>
          <a:endParaRPr lang="tr-TR"/>
        </a:p>
      </dgm:t>
    </dgm:pt>
    <dgm:pt modelId="{04B6913E-1CD1-4B36-8C44-DAB4252F08E2}" type="pres">
      <dgm:prSet presAssocID="{82856884-2BCA-4C80-861C-D0D001975FF6}" presName="hierChild4" presStyleCnt="0"/>
      <dgm:spPr/>
    </dgm:pt>
    <dgm:pt modelId="{4539D165-33F0-4357-8C30-70290EF98095}" type="pres">
      <dgm:prSet presAssocID="{82856884-2BCA-4C80-861C-D0D001975FF6}" presName="hierChild5" presStyleCnt="0"/>
      <dgm:spPr/>
    </dgm:pt>
    <dgm:pt modelId="{107887CD-F400-4599-BF2B-4CD7A3AA7954}" type="pres">
      <dgm:prSet presAssocID="{F5FCA2D0-6127-470C-BAC7-BD0CDA660223}" presName="Name50" presStyleLbl="parChTrans1D4" presStyleIdx="4" presStyleCnt="7"/>
      <dgm:spPr/>
      <dgm:t>
        <a:bodyPr/>
        <a:lstStyle/>
        <a:p>
          <a:endParaRPr lang="tr-TR"/>
        </a:p>
      </dgm:t>
    </dgm:pt>
    <dgm:pt modelId="{91FDFE18-18F0-4CF6-9564-E5547DF350B5}" type="pres">
      <dgm:prSet presAssocID="{D481F159-CDB5-4228-AC53-D323CC683B3C}" presName="hierRoot2" presStyleCnt="0">
        <dgm:presLayoutVars>
          <dgm:hierBranch val="r"/>
        </dgm:presLayoutVars>
      </dgm:prSet>
      <dgm:spPr/>
    </dgm:pt>
    <dgm:pt modelId="{3AD83B22-E010-4A77-AFBC-92F6A6E8D3BB}" type="pres">
      <dgm:prSet presAssocID="{D481F159-CDB5-4228-AC53-D323CC683B3C}" presName="rootComposite" presStyleCnt="0"/>
      <dgm:spPr/>
    </dgm:pt>
    <dgm:pt modelId="{62D109C8-5085-4DB0-B573-6127C6D7CFAB}" type="pres">
      <dgm:prSet presAssocID="{D481F159-CDB5-4228-AC53-D323CC683B3C}" presName="rootText" presStyleLbl="node4" presStyleIdx="4" presStyleCnt="7">
        <dgm:presLayoutVars>
          <dgm:chPref val="3"/>
        </dgm:presLayoutVars>
      </dgm:prSet>
      <dgm:spPr/>
      <dgm:t>
        <a:bodyPr/>
        <a:lstStyle/>
        <a:p>
          <a:endParaRPr lang="tr-TR"/>
        </a:p>
      </dgm:t>
    </dgm:pt>
    <dgm:pt modelId="{66252869-963E-4271-AF93-E465F100CF76}" type="pres">
      <dgm:prSet presAssocID="{D481F159-CDB5-4228-AC53-D323CC683B3C}" presName="rootConnector" presStyleLbl="node4" presStyleIdx="4" presStyleCnt="7"/>
      <dgm:spPr/>
      <dgm:t>
        <a:bodyPr/>
        <a:lstStyle/>
        <a:p>
          <a:endParaRPr lang="tr-TR"/>
        </a:p>
      </dgm:t>
    </dgm:pt>
    <dgm:pt modelId="{3B5C01B2-BBCB-44B4-BE69-F162AA18BF6D}" type="pres">
      <dgm:prSet presAssocID="{D481F159-CDB5-4228-AC53-D323CC683B3C}" presName="hierChild4" presStyleCnt="0"/>
      <dgm:spPr/>
    </dgm:pt>
    <dgm:pt modelId="{5A80180F-1404-465B-885F-9576D8950F98}" type="pres">
      <dgm:prSet presAssocID="{D481F159-CDB5-4228-AC53-D323CC683B3C}" presName="hierChild5" presStyleCnt="0"/>
      <dgm:spPr/>
    </dgm:pt>
    <dgm:pt modelId="{01682957-69E0-4EF7-AD9C-696763EEDAB3}" type="pres">
      <dgm:prSet presAssocID="{EA2381CF-8E64-49F0-A162-F17209AB33C1}" presName="Name50" presStyleLbl="parChTrans1D4" presStyleIdx="5" presStyleCnt="7"/>
      <dgm:spPr/>
      <dgm:t>
        <a:bodyPr/>
        <a:lstStyle/>
        <a:p>
          <a:endParaRPr lang="tr-TR"/>
        </a:p>
      </dgm:t>
    </dgm:pt>
    <dgm:pt modelId="{5E203EB2-9C8B-4F84-863E-A49E63C55B81}" type="pres">
      <dgm:prSet presAssocID="{1D3A2FB7-149F-44E4-9070-55E6E24E29B3}" presName="hierRoot2" presStyleCnt="0">
        <dgm:presLayoutVars>
          <dgm:hierBranch val="r"/>
        </dgm:presLayoutVars>
      </dgm:prSet>
      <dgm:spPr/>
    </dgm:pt>
    <dgm:pt modelId="{4DAB15F9-2A4D-4D8D-BEAC-550A48214051}" type="pres">
      <dgm:prSet presAssocID="{1D3A2FB7-149F-44E4-9070-55E6E24E29B3}" presName="rootComposite" presStyleCnt="0"/>
      <dgm:spPr/>
    </dgm:pt>
    <dgm:pt modelId="{CDE0FAD2-DF5A-4FC6-957C-141E2030787A}" type="pres">
      <dgm:prSet presAssocID="{1D3A2FB7-149F-44E4-9070-55E6E24E29B3}" presName="rootText" presStyleLbl="node4" presStyleIdx="5" presStyleCnt="7">
        <dgm:presLayoutVars>
          <dgm:chPref val="3"/>
        </dgm:presLayoutVars>
      </dgm:prSet>
      <dgm:spPr/>
      <dgm:t>
        <a:bodyPr/>
        <a:lstStyle/>
        <a:p>
          <a:endParaRPr lang="tr-TR"/>
        </a:p>
      </dgm:t>
    </dgm:pt>
    <dgm:pt modelId="{722418AD-5008-4FE5-93FD-FFC3E2C485B9}" type="pres">
      <dgm:prSet presAssocID="{1D3A2FB7-149F-44E4-9070-55E6E24E29B3}" presName="rootConnector" presStyleLbl="node4" presStyleIdx="5" presStyleCnt="7"/>
      <dgm:spPr/>
      <dgm:t>
        <a:bodyPr/>
        <a:lstStyle/>
        <a:p>
          <a:endParaRPr lang="tr-TR"/>
        </a:p>
      </dgm:t>
    </dgm:pt>
    <dgm:pt modelId="{B5E8BD18-45CA-4937-BE57-1BFD2A1ACE72}" type="pres">
      <dgm:prSet presAssocID="{1D3A2FB7-149F-44E4-9070-55E6E24E29B3}" presName="hierChild4" presStyleCnt="0"/>
      <dgm:spPr/>
    </dgm:pt>
    <dgm:pt modelId="{BF0957C1-A162-48CA-BC25-47AF88B39FE5}" type="pres">
      <dgm:prSet presAssocID="{1D3A2FB7-149F-44E4-9070-55E6E24E29B3}" presName="hierChild5" presStyleCnt="0"/>
      <dgm:spPr/>
    </dgm:pt>
    <dgm:pt modelId="{DC92BB6D-7BD2-4004-B3C3-9931B066224C}" type="pres">
      <dgm:prSet presAssocID="{0C1A229F-3BF6-42BD-B0EC-D4F8EEC198B9}" presName="Name50" presStyleLbl="parChTrans1D4" presStyleIdx="6" presStyleCnt="7"/>
      <dgm:spPr/>
      <dgm:t>
        <a:bodyPr/>
        <a:lstStyle/>
        <a:p>
          <a:endParaRPr lang="tr-TR"/>
        </a:p>
      </dgm:t>
    </dgm:pt>
    <dgm:pt modelId="{EA616119-2A53-46EC-B580-BDBB2AB7889C}" type="pres">
      <dgm:prSet presAssocID="{3B1D6D8B-0F63-4F8F-8DCD-5005CE20E961}" presName="hierRoot2" presStyleCnt="0">
        <dgm:presLayoutVars>
          <dgm:hierBranch val="r"/>
        </dgm:presLayoutVars>
      </dgm:prSet>
      <dgm:spPr/>
    </dgm:pt>
    <dgm:pt modelId="{BFCAF371-E55E-487A-96A2-9986960595D3}" type="pres">
      <dgm:prSet presAssocID="{3B1D6D8B-0F63-4F8F-8DCD-5005CE20E961}" presName="rootComposite" presStyleCnt="0"/>
      <dgm:spPr/>
    </dgm:pt>
    <dgm:pt modelId="{84135F8A-5714-4B3C-B530-4391CE7B3676}" type="pres">
      <dgm:prSet presAssocID="{3B1D6D8B-0F63-4F8F-8DCD-5005CE20E961}" presName="rootText" presStyleLbl="node4" presStyleIdx="6" presStyleCnt="7">
        <dgm:presLayoutVars>
          <dgm:chPref val="3"/>
        </dgm:presLayoutVars>
      </dgm:prSet>
      <dgm:spPr/>
      <dgm:t>
        <a:bodyPr/>
        <a:lstStyle/>
        <a:p>
          <a:endParaRPr lang="tr-TR"/>
        </a:p>
      </dgm:t>
    </dgm:pt>
    <dgm:pt modelId="{8B14526E-7F33-4F0B-B340-9BBC028E8F41}" type="pres">
      <dgm:prSet presAssocID="{3B1D6D8B-0F63-4F8F-8DCD-5005CE20E961}" presName="rootConnector" presStyleLbl="node4" presStyleIdx="6" presStyleCnt="7"/>
      <dgm:spPr/>
      <dgm:t>
        <a:bodyPr/>
        <a:lstStyle/>
        <a:p>
          <a:endParaRPr lang="tr-TR"/>
        </a:p>
      </dgm:t>
    </dgm:pt>
    <dgm:pt modelId="{925E3137-631D-4825-AE57-C25495CB8F62}" type="pres">
      <dgm:prSet presAssocID="{3B1D6D8B-0F63-4F8F-8DCD-5005CE20E961}" presName="hierChild4" presStyleCnt="0"/>
      <dgm:spPr/>
    </dgm:pt>
    <dgm:pt modelId="{4F27EE3E-F09D-450E-88D0-E028333BDAC7}" type="pres">
      <dgm:prSet presAssocID="{3B1D6D8B-0F63-4F8F-8DCD-5005CE20E961}" presName="hierChild5" presStyleCnt="0"/>
      <dgm:spPr/>
    </dgm:pt>
    <dgm:pt modelId="{7CFDC0D0-94FB-400B-AF85-E89816D8D91E}" type="pres">
      <dgm:prSet presAssocID="{BC0F76FF-BD6F-430B-A547-AD075398A57B}" presName="hierChild5" presStyleCnt="0"/>
      <dgm:spPr/>
    </dgm:pt>
    <dgm:pt modelId="{9A11B498-24EA-4512-A8C6-1813FF51C759}" type="pres">
      <dgm:prSet presAssocID="{557184F8-2343-457A-B26E-7CCBB1D4A7A2}" presName="hierChild5" presStyleCnt="0"/>
      <dgm:spPr/>
    </dgm:pt>
    <dgm:pt modelId="{0D072765-0F07-4BCA-9D22-B0343D5A65A8}" type="pres">
      <dgm:prSet presAssocID="{3C401BD0-C0FD-4AE3-B7BA-2CF007FBADCC}" presName="Name35" presStyleLbl="parChTrans1D2" presStyleIdx="1" presStyleCnt="2"/>
      <dgm:spPr/>
      <dgm:t>
        <a:bodyPr/>
        <a:lstStyle/>
        <a:p>
          <a:endParaRPr lang="tr-TR"/>
        </a:p>
      </dgm:t>
    </dgm:pt>
    <dgm:pt modelId="{73EFCD8B-0B8F-4AE8-8B5D-B72074B32335}" type="pres">
      <dgm:prSet presAssocID="{5BEBF840-9311-4078-82AF-CC55293998D5}" presName="hierRoot2" presStyleCnt="0">
        <dgm:presLayoutVars>
          <dgm:hierBranch/>
        </dgm:presLayoutVars>
      </dgm:prSet>
      <dgm:spPr/>
    </dgm:pt>
    <dgm:pt modelId="{CFA0393C-B8B0-435E-8F90-30690FE8045F}" type="pres">
      <dgm:prSet presAssocID="{5BEBF840-9311-4078-82AF-CC55293998D5}" presName="rootComposite" presStyleCnt="0"/>
      <dgm:spPr/>
    </dgm:pt>
    <dgm:pt modelId="{F3BC7ABF-03E7-414A-B8FC-99A99AA8B571}" type="pres">
      <dgm:prSet presAssocID="{5BEBF840-9311-4078-82AF-CC55293998D5}" presName="rootText" presStyleLbl="node2" presStyleIdx="1" presStyleCnt="2">
        <dgm:presLayoutVars>
          <dgm:chPref val="3"/>
        </dgm:presLayoutVars>
      </dgm:prSet>
      <dgm:spPr/>
      <dgm:t>
        <a:bodyPr/>
        <a:lstStyle/>
        <a:p>
          <a:endParaRPr lang="tr-TR"/>
        </a:p>
      </dgm:t>
    </dgm:pt>
    <dgm:pt modelId="{A299252C-1711-485E-BC59-CF9D0D68645F}" type="pres">
      <dgm:prSet presAssocID="{5BEBF840-9311-4078-82AF-CC55293998D5}" presName="rootConnector" presStyleLbl="node2" presStyleIdx="1" presStyleCnt="2"/>
      <dgm:spPr/>
      <dgm:t>
        <a:bodyPr/>
        <a:lstStyle/>
        <a:p>
          <a:endParaRPr lang="tr-TR"/>
        </a:p>
      </dgm:t>
    </dgm:pt>
    <dgm:pt modelId="{B5520C4D-80CD-427B-8894-BA4271003C6A}" type="pres">
      <dgm:prSet presAssocID="{5BEBF840-9311-4078-82AF-CC55293998D5}" presName="hierChild4" presStyleCnt="0"/>
      <dgm:spPr/>
    </dgm:pt>
    <dgm:pt modelId="{11584AE7-485C-4267-BBB4-9BBA86173F88}" type="pres">
      <dgm:prSet presAssocID="{5BEBF840-9311-4078-82AF-CC55293998D5}" presName="hierChild5" presStyleCnt="0"/>
      <dgm:spPr/>
    </dgm:pt>
    <dgm:pt modelId="{21B572D5-260B-4097-AA2E-494A5BBA86DF}" type="pres">
      <dgm:prSet presAssocID="{8F6583E1-D10D-42F6-B59D-48B74DB6C370}" presName="hierChild3" presStyleCnt="0"/>
      <dgm:spPr/>
    </dgm:pt>
  </dgm:ptLst>
  <dgm:cxnLst>
    <dgm:cxn modelId="{10DB3AC7-7768-4088-9187-E9FB16A607EC}" type="presOf" srcId="{3B1D6D8B-0F63-4F8F-8DCD-5005CE20E961}" destId="{84135F8A-5714-4B3C-B530-4391CE7B3676}" srcOrd="0" destOrd="0" presId="urn:microsoft.com/office/officeart/2005/8/layout/orgChart1"/>
    <dgm:cxn modelId="{37E86AF9-193D-4616-B23E-10740AB9EA2D}" type="presOf" srcId="{4832699C-546E-4C9F-81D5-CA1DDEE2FED2}" destId="{F2201653-1704-4E8B-9EC2-8F8E6535CCF9}" srcOrd="0" destOrd="0" presId="urn:microsoft.com/office/officeart/2005/8/layout/orgChart1"/>
    <dgm:cxn modelId="{32E6302C-C5B4-47B9-8CC4-7D0CDCEED29C}" srcId="{F8981852-4314-4E26-99BA-11612D7F3ECA}" destId="{4832699C-546E-4C9F-81D5-CA1DDEE2FED2}" srcOrd="1" destOrd="0" parTransId="{8CFF3919-96E4-4C10-AC96-105855325E7F}" sibTransId="{A31541DF-3EBE-4DCF-9AEE-4C5CB8F13F8A}"/>
    <dgm:cxn modelId="{BA851570-BB27-4B9A-8E35-0627DCACC053}" type="presOf" srcId="{F5FCA2D0-6127-470C-BAC7-BD0CDA660223}" destId="{107887CD-F400-4599-BF2B-4CD7A3AA7954}" srcOrd="0" destOrd="0" presId="urn:microsoft.com/office/officeart/2005/8/layout/orgChart1"/>
    <dgm:cxn modelId="{8FA09539-EC1F-4401-B2BE-3273984538C8}" type="presOf" srcId="{8F6583E1-D10D-42F6-B59D-48B74DB6C370}" destId="{C26609CB-089B-4ADC-ABA0-2DA1A985B6BB}" srcOrd="1" destOrd="0" presId="urn:microsoft.com/office/officeart/2005/8/layout/orgChart1"/>
    <dgm:cxn modelId="{77BDA9B5-9A33-4FC5-AFD7-724EF1F00083}" type="presOf" srcId="{EA2381CF-8E64-49F0-A162-F17209AB33C1}" destId="{01682957-69E0-4EF7-AD9C-696763EEDAB3}" srcOrd="0" destOrd="0" presId="urn:microsoft.com/office/officeart/2005/8/layout/orgChart1"/>
    <dgm:cxn modelId="{862BBDB7-4D2A-484C-8FC6-7CE4C279DC72}" type="presOf" srcId="{8CFF3919-96E4-4C10-AC96-105855325E7F}" destId="{73714BDD-BABA-48C0-9A6F-8BE4103B14BD}" srcOrd="0" destOrd="0" presId="urn:microsoft.com/office/officeart/2005/8/layout/orgChart1"/>
    <dgm:cxn modelId="{EFB49BAB-3171-4047-8E35-A192863F59F5}" type="presOf" srcId="{0C1A229F-3BF6-42BD-B0EC-D4F8EEC198B9}" destId="{DC92BB6D-7BD2-4004-B3C3-9931B066224C}" srcOrd="0" destOrd="0" presId="urn:microsoft.com/office/officeart/2005/8/layout/orgChart1"/>
    <dgm:cxn modelId="{6ECB48A5-61EC-419B-8444-FE8E6970A87C}" type="presOf" srcId="{076F5B5C-E490-4C3E-9919-8F1844BA45EE}" destId="{0CD89B8D-5CA1-4C4B-A5D7-07ECD67B9A4C}" srcOrd="0" destOrd="0" presId="urn:microsoft.com/office/officeart/2005/8/layout/orgChart1"/>
    <dgm:cxn modelId="{E566FC5B-C340-4018-95F3-62B83AB55B6C}" type="presOf" srcId="{38C7BD84-D346-4BA5-A6F8-72C495F668E0}" destId="{9FC4B861-E6CF-4B7E-BAB5-FD751D307CC4}" srcOrd="0" destOrd="0" presId="urn:microsoft.com/office/officeart/2005/8/layout/orgChart1"/>
    <dgm:cxn modelId="{90B6BF48-ECC5-44A1-B27D-93BAB1422CEE}" type="presOf" srcId="{3B0D30B6-DE27-4202-9D32-34FD7076171B}" destId="{C09005A5-6696-4041-965E-2216F1099BA5}" srcOrd="0" destOrd="0" presId="urn:microsoft.com/office/officeart/2005/8/layout/orgChart1"/>
    <dgm:cxn modelId="{E877C627-74F4-45A4-886B-67E8331ACD3D}" type="presOf" srcId="{557184F8-2343-457A-B26E-7CCBB1D4A7A2}" destId="{62116F7C-6769-4E8E-BD95-560C3439C712}" srcOrd="0" destOrd="0" presId="urn:microsoft.com/office/officeart/2005/8/layout/orgChart1"/>
    <dgm:cxn modelId="{86EC23C4-FEF0-4B83-892A-624AD0BF04E9}" type="presOf" srcId="{D481F159-CDB5-4228-AC53-D323CC683B3C}" destId="{62D109C8-5085-4DB0-B573-6127C6D7CFAB}" srcOrd="0" destOrd="0" presId="urn:microsoft.com/office/officeart/2005/8/layout/orgChart1"/>
    <dgm:cxn modelId="{473CC279-4CEB-4091-94FA-D3EAB41D5A18}" type="presOf" srcId="{2FF17CC6-0D75-4A2B-9592-3AB19691D797}" destId="{891BA317-A169-41EC-8109-3AFADF2FB718}" srcOrd="0" destOrd="0" presId="urn:microsoft.com/office/officeart/2005/8/layout/orgChart1"/>
    <dgm:cxn modelId="{C29ED3D3-C5DB-4250-A6A7-C04C55D5C8E8}" type="presOf" srcId="{1D3A2FB7-149F-44E4-9070-55E6E24E29B3}" destId="{CDE0FAD2-DF5A-4FC6-957C-141E2030787A}" srcOrd="0" destOrd="0" presId="urn:microsoft.com/office/officeart/2005/8/layout/orgChart1"/>
    <dgm:cxn modelId="{8F071785-A1F1-4ECD-8D41-94E921B4CD7A}" type="presOf" srcId="{2FF17CC6-0D75-4A2B-9592-3AB19691D797}" destId="{7E23C882-D117-4113-AF25-F2160A023B5D}" srcOrd="1" destOrd="0" presId="urn:microsoft.com/office/officeart/2005/8/layout/orgChart1"/>
    <dgm:cxn modelId="{2C41053E-BBD3-4693-BBB2-5BE89AD3033A}" srcId="{B09BB6D9-1EE8-4486-BD51-A335435771B1}" destId="{8F6583E1-D10D-42F6-B59D-48B74DB6C370}" srcOrd="0" destOrd="0" parTransId="{1BBD0D13-4B7F-400D-B89D-D9D0AE8B43BD}" sibTransId="{7142B323-01AD-4486-B169-E9F541C725D7}"/>
    <dgm:cxn modelId="{570B721F-C890-4948-8242-81F6C07C3107}" type="presOf" srcId="{D4A2BD20-BBA4-4C6E-8623-AB6595DAF556}" destId="{B64BF431-81A6-434E-AD33-13E2C61A61F8}" srcOrd="0" destOrd="0" presId="urn:microsoft.com/office/officeart/2005/8/layout/orgChart1"/>
    <dgm:cxn modelId="{313B537A-E565-46BC-8168-E628A130BE9E}" type="presOf" srcId="{82856884-2BCA-4C80-861C-D0D001975FF6}" destId="{6B4C50D0-D89E-4DC1-BB8F-5D362AD57D55}" srcOrd="0" destOrd="0" presId="urn:microsoft.com/office/officeart/2005/8/layout/orgChart1"/>
    <dgm:cxn modelId="{DC301FEC-829F-476E-B8B9-3757996DB4EE}" srcId="{BC0F76FF-BD6F-430B-A547-AD075398A57B}" destId="{3B1D6D8B-0F63-4F8F-8DCD-5005CE20E961}" srcOrd="3" destOrd="0" parTransId="{0C1A229F-3BF6-42BD-B0EC-D4F8EEC198B9}" sibTransId="{29B2B936-2F3C-4E12-930F-F9ADD68D35D8}"/>
    <dgm:cxn modelId="{8E0E0D8C-633A-420D-8FA3-541E2B3EB24C}" srcId="{F8981852-4314-4E26-99BA-11612D7F3ECA}" destId="{88E092CB-5296-4EFD-B7D7-202735646E2B}" srcOrd="2" destOrd="0" parTransId="{38C7BD84-D346-4BA5-A6F8-72C495F668E0}" sibTransId="{1D029EC8-63D1-491A-92F1-C6769A0C4B4D}"/>
    <dgm:cxn modelId="{3FA84995-86A5-46AE-96B0-D9D9B6C9089A}" type="presOf" srcId="{5BEBF840-9311-4078-82AF-CC55293998D5}" destId="{A299252C-1711-485E-BC59-CF9D0D68645F}" srcOrd="1" destOrd="0" presId="urn:microsoft.com/office/officeart/2005/8/layout/orgChart1"/>
    <dgm:cxn modelId="{FFB472DE-8776-4484-85DB-729D4B1690D2}" type="presOf" srcId="{82856884-2BCA-4C80-861C-D0D001975FF6}" destId="{DAEF4468-8B7D-41E9-B545-8673E8F71471}" srcOrd="1" destOrd="0" presId="urn:microsoft.com/office/officeart/2005/8/layout/orgChart1"/>
    <dgm:cxn modelId="{06BE0E4E-5E32-4F4E-B517-BB1A96D65078}" srcId="{BC0F76FF-BD6F-430B-A547-AD075398A57B}" destId="{82856884-2BCA-4C80-861C-D0D001975FF6}" srcOrd="0" destOrd="0" parTransId="{11EE4EE8-1F08-4CF0-AC5B-A88727E639A0}" sibTransId="{51D7E383-B6D6-4F7C-BC1E-67CC93F1E4EF}"/>
    <dgm:cxn modelId="{06B1B462-A87C-4426-8839-9822E1533EBF}" srcId="{557184F8-2343-457A-B26E-7CCBB1D4A7A2}" destId="{F8981852-4314-4E26-99BA-11612D7F3ECA}" srcOrd="0" destOrd="0" parTransId="{3B0D30B6-DE27-4202-9D32-34FD7076171B}" sibTransId="{D11FC64E-7DDD-42AF-ACBE-3DE2441C721A}"/>
    <dgm:cxn modelId="{49E98A8D-1A7D-4507-8C44-3D80BE45C01F}" type="presOf" srcId="{3C401BD0-C0FD-4AE3-B7BA-2CF007FBADCC}" destId="{0D072765-0F07-4BCA-9D22-B0343D5A65A8}" srcOrd="0" destOrd="0" presId="urn:microsoft.com/office/officeart/2005/8/layout/orgChart1"/>
    <dgm:cxn modelId="{088BACB6-5FF6-4172-9590-64F66815FADB}" type="presOf" srcId="{C0DB89D3-20DF-4D62-95F9-B5FB3B49BA0E}" destId="{AE7730F2-80AB-4099-91A6-3583A5AB6242}" srcOrd="0" destOrd="0" presId="urn:microsoft.com/office/officeart/2005/8/layout/orgChart1"/>
    <dgm:cxn modelId="{F806DD00-2682-42F7-B4D2-658D92004764}" srcId="{557184F8-2343-457A-B26E-7CCBB1D4A7A2}" destId="{BC0F76FF-BD6F-430B-A547-AD075398A57B}" srcOrd="1" destOrd="0" parTransId="{C0DB89D3-20DF-4D62-95F9-B5FB3B49BA0E}" sibTransId="{33B001A3-7D61-42AA-9E1A-E4EA60025F49}"/>
    <dgm:cxn modelId="{EE1CCAFD-F884-4649-BCC5-D1DF6A8A974B}" srcId="{F8981852-4314-4E26-99BA-11612D7F3ECA}" destId="{2FF17CC6-0D75-4A2B-9592-3AB19691D797}" srcOrd="0" destOrd="0" parTransId="{D4A2BD20-BBA4-4C6E-8623-AB6595DAF556}" sibTransId="{F1005733-A879-4408-A4A8-A4455E8C435D}"/>
    <dgm:cxn modelId="{0A291C96-24A3-4D40-8855-9EA8CA044D24}" type="presOf" srcId="{5BEBF840-9311-4078-82AF-CC55293998D5}" destId="{F3BC7ABF-03E7-414A-B8FC-99A99AA8B571}" srcOrd="0" destOrd="0" presId="urn:microsoft.com/office/officeart/2005/8/layout/orgChart1"/>
    <dgm:cxn modelId="{05E344CA-2E63-4EBB-B789-8A2EE78972D2}" srcId="{BC0F76FF-BD6F-430B-A547-AD075398A57B}" destId="{D481F159-CDB5-4228-AC53-D323CC683B3C}" srcOrd="1" destOrd="0" parTransId="{F5FCA2D0-6127-470C-BAC7-BD0CDA660223}" sibTransId="{2203F63B-C6E2-45A6-9E71-4A0621F5F947}"/>
    <dgm:cxn modelId="{4D700734-49CD-4AB1-911C-70464CF9CF52}" type="presOf" srcId="{557184F8-2343-457A-B26E-7CCBB1D4A7A2}" destId="{3B86660E-F541-4BAA-B34C-80EE3C8B7265}" srcOrd="1" destOrd="0" presId="urn:microsoft.com/office/officeart/2005/8/layout/orgChart1"/>
    <dgm:cxn modelId="{A3F0454C-4569-4E14-A2E7-9F4FC0E53080}" type="presOf" srcId="{3B1D6D8B-0F63-4F8F-8DCD-5005CE20E961}" destId="{8B14526E-7F33-4F0B-B340-9BBC028E8F41}" srcOrd="1" destOrd="0" presId="urn:microsoft.com/office/officeart/2005/8/layout/orgChart1"/>
    <dgm:cxn modelId="{31DFB793-4D2C-4B2C-8BC2-346DEF344A06}" type="presOf" srcId="{4832699C-546E-4C9F-81D5-CA1DDEE2FED2}" destId="{26E52B1E-DFD6-4914-9934-59EBB46114AF}" srcOrd="1" destOrd="0" presId="urn:microsoft.com/office/officeart/2005/8/layout/orgChart1"/>
    <dgm:cxn modelId="{8D5DA905-43EC-4A26-AEC2-7B494D8EF40C}" type="presOf" srcId="{D481F159-CDB5-4228-AC53-D323CC683B3C}" destId="{66252869-963E-4271-AF93-E465F100CF76}" srcOrd="1" destOrd="0" presId="urn:microsoft.com/office/officeart/2005/8/layout/orgChart1"/>
    <dgm:cxn modelId="{0D79D2C9-EECF-403A-8C56-6C0D370E1A34}" type="presOf" srcId="{F8981852-4314-4E26-99BA-11612D7F3ECA}" destId="{7B247B19-56D7-4AD4-8205-A6C3900F0F93}" srcOrd="1" destOrd="0" presId="urn:microsoft.com/office/officeart/2005/8/layout/orgChart1"/>
    <dgm:cxn modelId="{CAF511E7-135A-4A6F-B96D-3BE9343EE1E0}" type="presOf" srcId="{BC0F76FF-BD6F-430B-A547-AD075398A57B}" destId="{989F01C5-2761-46F6-8255-75DA5F44FE0B}" srcOrd="1" destOrd="0" presId="urn:microsoft.com/office/officeart/2005/8/layout/orgChart1"/>
    <dgm:cxn modelId="{19BD8C5B-FECE-4ED0-941C-A0DF9EFD0054}" type="presOf" srcId="{8F6583E1-D10D-42F6-B59D-48B74DB6C370}" destId="{A998CD4C-0E8C-433B-B7DB-6EA5CD761886}" srcOrd="0" destOrd="0" presId="urn:microsoft.com/office/officeart/2005/8/layout/orgChart1"/>
    <dgm:cxn modelId="{AFA659D3-8DB6-4DA7-B043-37C16070CECC}" type="presOf" srcId="{11EE4EE8-1F08-4CF0-AC5B-A88727E639A0}" destId="{95FFCADC-3F16-4762-AC3E-48A1BC02B7BC}" srcOrd="0" destOrd="0" presId="urn:microsoft.com/office/officeart/2005/8/layout/orgChart1"/>
    <dgm:cxn modelId="{A94921C3-5AD6-4ABB-8FC2-9DDFA4824084}" type="presOf" srcId="{1D3A2FB7-149F-44E4-9070-55E6E24E29B3}" destId="{722418AD-5008-4FE5-93FD-FFC3E2C485B9}" srcOrd="1" destOrd="0" presId="urn:microsoft.com/office/officeart/2005/8/layout/orgChart1"/>
    <dgm:cxn modelId="{978205E2-B644-4896-A7AD-EFCA9C2C79D3}" type="presOf" srcId="{88E092CB-5296-4EFD-B7D7-202735646E2B}" destId="{8D7296D0-0FF4-41CB-B5ED-E9AF7431CFDC}" srcOrd="0" destOrd="0" presId="urn:microsoft.com/office/officeart/2005/8/layout/orgChart1"/>
    <dgm:cxn modelId="{281F0397-A1F8-4238-A138-4DBD60CFDA46}" srcId="{BC0F76FF-BD6F-430B-A547-AD075398A57B}" destId="{1D3A2FB7-149F-44E4-9070-55E6E24E29B3}" srcOrd="2" destOrd="0" parTransId="{EA2381CF-8E64-49F0-A162-F17209AB33C1}" sibTransId="{0B190B93-7C93-4616-A2FA-FB43D9158625}"/>
    <dgm:cxn modelId="{54BBAFC0-CEB9-44E1-82F4-CCFBF9089FEA}" type="presOf" srcId="{F8981852-4314-4E26-99BA-11612D7F3ECA}" destId="{D92DEF77-02AE-40C1-BD98-C8409468B60F}" srcOrd="0" destOrd="0" presId="urn:microsoft.com/office/officeart/2005/8/layout/orgChart1"/>
    <dgm:cxn modelId="{C9878AA4-976D-4C31-8B2B-2CA30E9B4E1F}" type="presOf" srcId="{B09BB6D9-1EE8-4486-BD51-A335435771B1}" destId="{1E73DF02-62D5-41A6-895D-22680AFF2804}" srcOrd="0" destOrd="0" presId="urn:microsoft.com/office/officeart/2005/8/layout/orgChart1"/>
    <dgm:cxn modelId="{94E5E618-6A3E-499B-86AF-526745032DBD}" srcId="{8F6583E1-D10D-42F6-B59D-48B74DB6C370}" destId="{557184F8-2343-457A-B26E-7CCBB1D4A7A2}" srcOrd="0" destOrd="0" parTransId="{076F5B5C-E490-4C3E-9919-8F1844BA45EE}" sibTransId="{8AF1AFBF-8137-457D-AB65-793B5FF0CB40}"/>
    <dgm:cxn modelId="{706DEBAE-3E93-4CD5-99E1-437C2E4314BE}" srcId="{8F6583E1-D10D-42F6-B59D-48B74DB6C370}" destId="{5BEBF840-9311-4078-82AF-CC55293998D5}" srcOrd="1" destOrd="0" parTransId="{3C401BD0-C0FD-4AE3-B7BA-2CF007FBADCC}" sibTransId="{F01CB1DF-0514-4761-90D6-6A9350BAC65D}"/>
    <dgm:cxn modelId="{64F1E447-CE3C-48C0-A1E7-9318B11BD169}" type="presOf" srcId="{BC0F76FF-BD6F-430B-A547-AD075398A57B}" destId="{6FACE0BF-DE10-44FC-949B-7EA92F7D71E6}" srcOrd="0" destOrd="0" presId="urn:microsoft.com/office/officeart/2005/8/layout/orgChart1"/>
    <dgm:cxn modelId="{718B4EBB-3591-41F5-A8A7-44A61C74BDB0}" type="presOf" srcId="{88E092CB-5296-4EFD-B7D7-202735646E2B}" destId="{343660F3-1DF9-48CF-8964-5FE88C232D4E}" srcOrd="1" destOrd="0" presId="urn:microsoft.com/office/officeart/2005/8/layout/orgChart1"/>
    <dgm:cxn modelId="{65F813B7-15EA-4878-AF85-F02D72002C83}" type="presParOf" srcId="{1E73DF02-62D5-41A6-895D-22680AFF2804}" destId="{7B61449E-2F48-4881-BB63-8386C9F6E0B9}" srcOrd="0" destOrd="0" presId="urn:microsoft.com/office/officeart/2005/8/layout/orgChart1"/>
    <dgm:cxn modelId="{700B4904-DFD6-4AC2-8B18-4A97F165A5AE}" type="presParOf" srcId="{7B61449E-2F48-4881-BB63-8386C9F6E0B9}" destId="{F079416D-7CB1-4477-844E-67D4189AB86B}" srcOrd="0" destOrd="0" presId="urn:microsoft.com/office/officeart/2005/8/layout/orgChart1"/>
    <dgm:cxn modelId="{505E9A5F-9C9B-45EC-860C-0BEB957216E2}" type="presParOf" srcId="{F079416D-7CB1-4477-844E-67D4189AB86B}" destId="{A998CD4C-0E8C-433B-B7DB-6EA5CD761886}" srcOrd="0" destOrd="0" presId="urn:microsoft.com/office/officeart/2005/8/layout/orgChart1"/>
    <dgm:cxn modelId="{188BCE19-D9DF-4252-8812-C32BA58705FD}" type="presParOf" srcId="{F079416D-7CB1-4477-844E-67D4189AB86B}" destId="{C26609CB-089B-4ADC-ABA0-2DA1A985B6BB}" srcOrd="1" destOrd="0" presId="urn:microsoft.com/office/officeart/2005/8/layout/orgChart1"/>
    <dgm:cxn modelId="{498110E7-2D72-4BBF-B916-1A52C6915C93}" type="presParOf" srcId="{7B61449E-2F48-4881-BB63-8386C9F6E0B9}" destId="{3D2CE827-583D-470B-97FD-2DBC5EA1EB4F}" srcOrd="1" destOrd="0" presId="urn:microsoft.com/office/officeart/2005/8/layout/orgChart1"/>
    <dgm:cxn modelId="{84E80FCF-C49E-4B95-8BE8-F40ED79079C9}" type="presParOf" srcId="{3D2CE827-583D-470B-97FD-2DBC5EA1EB4F}" destId="{0CD89B8D-5CA1-4C4B-A5D7-07ECD67B9A4C}" srcOrd="0" destOrd="0" presId="urn:microsoft.com/office/officeart/2005/8/layout/orgChart1"/>
    <dgm:cxn modelId="{D3003DBD-14FE-491C-826A-28621B5ECBB9}" type="presParOf" srcId="{3D2CE827-583D-470B-97FD-2DBC5EA1EB4F}" destId="{A04A34B4-C3B3-40BD-BC29-35A7A2B4B9D6}" srcOrd="1" destOrd="0" presId="urn:microsoft.com/office/officeart/2005/8/layout/orgChart1"/>
    <dgm:cxn modelId="{8F035162-2AF4-401E-BB53-6D4AE8E41CD8}" type="presParOf" srcId="{A04A34B4-C3B3-40BD-BC29-35A7A2B4B9D6}" destId="{225AF563-4067-4980-8F3C-21EAAFC7D040}" srcOrd="0" destOrd="0" presId="urn:microsoft.com/office/officeart/2005/8/layout/orgChart1"/>
    <dgm:cxn modelId="{893DCE66-71B8-4DBD-B6DB-309D73965D65}" type="presParOf" srcId="{225AF563-4067-4980-8F3C-21EAAFC7D040}" destId="{62116F7C-6769-4E8E-BD95-560C3439C712}" srcOrd="0" destOrd="0" presId="urn:microsoft.com/office/officeart/2005/8/layout/orgChart1"/>
    <dgm:cxn modelId="{F0578242-C87F-427D-AA1C-C193E292BF66}" type="presParOf" srcId="{225AF563-4067-4980-8F3C-21EAAFC7D040}" destId="{3B86660E-F541-4BAA-B34C-80EE3C8B7265}" srcOrd="1" destOrd="0" presId="urn:microsoft.com/office/officeart/2005/8/layout/orgChart1"/>
    <dgm:cxn modelId="{92EBA232-FA01-46B9-B8A6-A84F512D1E44}" type="presParOf" srcId="{A04A34B4-C3B3-40BD-BC29-35A7A2B4B9D6}" destId="{6719C149-E76D-42AA-A3A6-B1B6ED1030F0}" srcOrd="1" destOrd="0" presId="urn:microsoft.com/office/officeart/2005/8/layout/orgChart1"/>
    <dgm:cxn modelId="{A94E46B9-0242-459E-BD5D-37C20B2F8D3A}" type="presParOf" srcId="{6719C149-E76D-42AA-A3A6-B1B6ED1030F0}" destId="{C09005A5-6696-4041-965E-2216F1099BA5}" srcOrd="0" destOrd="0" presId="urn:microsoft.com/office/officeart/2005/8/layout/orgChart1"/>
    <dgm:cxn modelId="{C33224A8-B565-44B6-A603-45D16857F58E}" type="presParOf" srcId="{6719C149-E76D-42AA-A3A6-B1B6ED1030F0}" destId="{2F86D929-154A-4D3F-AC84-35AB35C8C533}" srcOrd="1" destOrd="0" presId="urn:microsoft.com/office/officeart/2005/8/layout/orgChart1"/>
    <dgm:cxn modelId="{F2DB7C6D-D401-4535-9917-7B2ED9CC9148}" type="presParOf" srcId="{2F86D929-154A-4D3F-AC84-35AB35C8C533}" destId="{7B461125-A5C2-4940-A793-B70739B4F0E6}" srcOrd="0" destOrd="0" presId="urn:microsoft.com/office/officeart/2005/8/layout/orgChart1"/>
    <dgm:cxn modelId="{D9CBC085-3EE2-44BD-B4B3-0626AD275A7D}" type="presParOf" srcId="{7B461125-A5C2-4940-A793-B70739B4F0E6}" destId="{D92DEF77-02AE-40C1-BD98-C8409468B60F}" srcOrd="0" destOrd="0" presId="urn:microsoft.com/office/officeart/2005/8/layout/orgChart1"/>
    <dgm:cxn modelId="{92F537F6-C867-496D-BB6A-25B45A376CF4}" type="presParOf" srcId="{7B461125-A5C2-4940-A793-B70739B4F0E6}" destId="{7B247B19-56D7-4AD4-8205-A6C3900F0F93}" srcOrd="1" destOrd="0" presId="urn:microsoft.com/office/officeart/2005/8/layout/orgChart1"/>
    <dgm:cxn modelId="{69B282DA-B6B7-4816-B26D-E543327AF2C6}" type="presParOf" srcId="{2F86D929-154A-4D3F-AC84-35AB35C8C533}" destId="{19B5FD6C-C496-4F1C-90F7-4E9C0D2AD5E3}" srcOrd="1" destOrd="0" presId="urn:microsoft.com/office/officeart/2005/8/layout/orgChart1"/>
    <dgm:cxn modelId="{0AFDAA8D-3CB3-4B6D-9348-A6E54BA60C7A}" type="presParOf" srcId="{19B5FD6C-C496-4F1C-90F7-4E9C0D2AD5E3}" destId="{B64BF431-81A6-434E-AD33-13E2C61A61F8}" srcOrd="0" destOrd="0" presId="urn:microsoft.com/office/officeart/2005/8/layout/orgChart1"/>
    <dgm:cxn modelId="{47410CCF-34DA-46B8-98CF-1AE39319D662}" type="presParOf" srcId="{19B5FD6C-C496-4F1C-90F7-4E9C0D2AD5E3}" destId="{FD605F03-AEE2-4581-B073-208850DB33CE}" srcOrd="1" destOrd="0" presId="urn:microsoft.com/office/officeart/2005/8/layout/orgChart1"/>
    <dgm:cxn modelId="{2A15EA62-F4E5-44C7-B4BE-67DD45157225}" type="presParOf" srcId="{FD605F03-AEE2-4581-B073-208850DB33CE}" destId="{6F69B39F-D94F-43AA-A955-A596DEE585AA}" srcOrd="0" destOrd="0" presId="urn:microsoft.com/office/officeart/2005/8/layout/orgChart1"/>
    <dgm:cxn modelId="{83369B45-2F8C-4DBD-B68B-BF737799F2C5}" type="presParOf" srcId="{6F69B39F-D94F-43AA-A955-A596DEE585AA}" destId="{891BA317-A169-41EC-8109-3AFADF2FB718}" srcOrd="0" destOrd="0" presId="urn:microsoft.com/office/officeart/2005/8/layout/orgChart1"/>
    <dgm:cxn modelId="{90AB240F-3A07-4C25-ACEF-90F8F598B334}" type="presParOf" srcId="{6F69B39F-D94F-43AA-A955-A596DEE585AA}" destId="{7E23C882-D117-4113-AF25-F2160A023B5D}" srcOrd="1" destOrd="0" presId="urn:microsoft.com/office/officeart/2005/8/layout/orgChart1"/>
    <dgm:cxn modelId="{2A024719-EB24-4372-A2A2-C4E147051376}" type="presParOf" srcId="{FD605F03-AEE2-4581-B073-208850DB33CE}" destId="{6A0E94D0-3C1A-441E-AC71-E70A7B33B26D}" srcOrd="1" destOrd="0" presId="urn:microsoft.com/office/officeart/2005/8/layout/orgChart1"/>
    <dgm:cxn modelId="{D10386C5-B554-493D-8E4C-F8F1F2A4F44F}" type="presParOf" srcId="{FD605F03-AEE2-4581-B073-208850DB33CE}" destId="{10D19D62-6C42-422C-B5D9-46B294D68D00}" srcOrd="2" destOrd="0" presId="urn:microsoft.com/office/officeart/2005/8/layout/orgChart1"/>
    <dgm:cxn modelId="{08958D3B-B92D-481E-9E17-B2DDD6BB663A}" type="presParOf" srcId="{19B5FD6C-C496-4F1C-90F7-4E9C0D2AD5E3}" destId="{73714BDD-BABA-48C0-9A6F-8BE4103B14BD}" srcOrd="2" destOrd="0" presId="urn:microsoft.com/office/officeart/2005/8/layout/orgChart1"/>
    <dgm:cxn modelId="{975CC491-A9E8-4B7F-913B-70A82B72AE71}" type="presParOf" srcId="{19B5FD6C-C496-4F1C-90F7-4E9C0D2AD5E3}" destId="{B00C3785-0EDE-45E5-8DF4-5E38ACD57692}" srcOrd="3" destOrd="0" presId="urn:microsoft.com/office/officeart/2005/8/layout/orgChart1"/>
    <dgm:cxn modelId="{3ED4A607-782D-4124-A9D9-72F9AD6BB938}" type="presParOf" srcId="{B00C3785-0EDE-45E5-8DF4-5E38ACD57692}" destId="{31888D8B-6F79-4DD8-A295-A1637D833866}" srcOrd="0" destOrd="0" presId="urn:microsoft.com/office/officeart/2005/8/layout/orgChart1"/>
    <dgm:cxn modelId="{17A985D8-2EC1-4C52-B1DE-E7662ED43FA2}" type="presParOf" srcId="{31888D8B-6F79-4DD8-A295-A1637D833866}" destId="{F2201653-1704-4E8B-9EC2-8F8E6535CCF9}" srcOrd="0" destOrd="0" presId="urn:microsoft.com/office/officeart/2005/8/layout/orgChart1"/>
    <dgm:cxn modelId="{B3CB4F1A-A2D5-453B-90B1-DB6C9F92DA31}" type="presParOf" srcId="{31888D8B-6F79-4DD8-A295-A1637D833866}" destId="{26E52B1E-DFD6-4914-9934-59EBB46114AF}" srcOrd="1" destOrd="0" presId="urn:microsoft.com/office/officeart/2005/8/layout/orgChart1"/>
    <dgm:cxn modelId="{856EED7E-F6DE-44BB-8A41-ACF1841ED1B4}" type="presParOf" srcId="{B00C3785-0EDE-45E5-8DF4-5E38ACD57692}" destId="{E04CD4AF-1790-4C61-8E50-D1430D91E5A3}" srcOrd="1" destOrd="0" presId="urn:microsoft.com/office/officeart/2005/8/layout/orgChart1"/>
    <dgm:cxn modelId="{C9578413-6780-4BE3-96EF-13A730CA7675}" type="presParOf" srcId="{B00C3785-0EDE-45E5-8DF4-5E38ACD57692}" destId="{93701042-A85C-4B0E-A1E2-EA99E761A0DE}" srcOrd="2" destOrd="0" presId="urn:microsoft.com/office/officeart/2005/8/layout/orgChart1"/>
    <dgm:cxn modelId="{C130784A-6ECB-4B08-B9D1-0F80E4B6C9A3}" type="presParOf" srcId="{19B5FD6C-C496-4F1C-90F7-4E9C0D2AD5E3}" destId="{9FC4B861-E6CF-4B7E-BAB5-FD751D307CC4}" srcOrd="4" destOrd="0" presId="urn:microsoft.com/office/officeart/2005/8/layout/orgChart1"/>
    <dgm:cxn modelId="{E9AEF707-A429-4C5F-8403-3B3597B9156D}" type="presParOf" srcId="{19B5FD6C-C496-4F1C-90F7-4E9C0D2AD5E3}" destId="{7F81BC79-5843-4B14-AE30-B15D1CD57F8F}" srcOrd="5" destOrd="0" presId="urn:microsoft.com/office/officeart/2005/8/layout/orgChart1"/>
    <dgm:cxn modelId="{AC56D8A6-DB8E-4168-8000-78A0670F60AD}" type="presParOf" srcId="{7F81BC79-5843-4B14-AE30-B15D1CD57F8F}" destId="{49BAE39D-946F-4EAA-9EB1-FE106A0C5677}" srcOrd="0" destOrd="0" presId="urn:microsoft.com/office/officeart/2005/8/layout/orgChart1"/>
    <dgm:cxn modelId="{600A54F3-C983-4EBE-BAB8-82C4C085364C}" type="presParOf" srcId="{49BAE39D-946F-4EAA-9EB1-FE106A0C5677}" destId="{8D7296D0-0FF4-41CB-B5ED-E9AF7431CFDC}" srcOrd="0" destOrd="0" presId="urn:microsoft.com/office/officeart/2005/8/layout/orgChart1"/>
    <dgm:cxn modelId="{9B52A51B-4F2F-44EF-B111-A0FDB151D464}" type="presParOf" srcId="{49BAE39D-946F-4EAA-9EB1-FE106A0C5677}" destId="{343660F3-1DF9-48CF-8964-5FE88C232D4E}" srcOrd="1" destOrd="0" presId="urn:microsoft.com/office/officeart/2005/8/layout/orgChart1"/>
    <dgm:cxn modelId="{47C7D28E-AD4F-4019-9464-1975A6668181}" type="presParOf" srcId="{7F81BC79-5843-4B14-AE30-B15D1CD57F8F}" destId="{1F267B00-836E-491A-9004-336A28DF8377}" srcOrd="1" destOrd="0" presId="urn:microsoft.com/office/officeart/2005/8/layout/orgChart1"/>
    <dgm:cxn modelId="{AFEC9157-D89A-4E0D-931D-94BDB60B748E}" type="presParOf" srcId="{7F81BC79-5843-4B14-AE30-B15D1CD57F8F}" destId="{E17E1533-1DAE-4B83-B8AE-FDFBF4041B22}" srcOrd="2" destOrd="0" presId="urn:microsoft.com/office/officeart/2005/8/layout/orgChart1"/>
    <dgm:cxn modelId="{F9B4835C-71D1-4E5C-A7A6-7BBE5AD5D5A3}" type="presParOf" srcId="{2F86D929-154A-4D3F-AC84-35AB35C8C533}" destId="{8F267E73-FDC6-4A6D-9F64-1617325FCE9D}" srcOrd="2" destOrd="0" presId="urn:microsoft.com/office/officeart/2005/8/layout/orgChart1"/>
    <dgm:cxn modelId="{BD7615FD-AAFA-4259-BFC5-272855D70EC6}" type="presParOf" srcId="{6719C149-E76D-42AA-A3A6-B1B6ED1030F0}" destId="{AE7730F2-80AB-4099-91A6-3583A5AB6242}" srcOrd="2" destOrd="0" presId="urn:microsoft.com/office/officeart/2005/8/layout/orgChart1"/>
    <dgm:cxn modelId="{46E0F5D8-FDAF-4CFD-B7B7-4B441CE1D1F0}" type="presParOf" srcId="{6719C149-E76D-42AA-A3A6-B1B6ED1030F0}" destId="{912C2AE4-099C-4E8A-9C3B-A722443CCA40}" srcOrd="3" destOrd="0" presId="urn:microsoft.com/office/officeart/2005/8/layout/orgChart1"/>
    <dgm:cxn modelId="{71E74F22-57A9-4C5B-A302-1D22720DD895}" type="presParOf" srcId="{912C2AE4-099C-4E8A-9C3B-A722443CCA40}" destId="{B882FA9F-B55F-418D-91B9-7620DFDB7421}" srcOrd="0" destOrd="0" presId="urn:microsoft.com/office/officeart/2005/8/layout/orgChart1"/>
    <dgm:cxn modelId="{DD135325-87EE-4373-950C-8646C9F153E7}" type="presParOf" srcId="{B882FA9F-B55F-418D-91B9-7620DFDB7421}" destId="{6FACE0BF-DE10-44FC-949B-7EA92F7D71E6}" srcOrd="0" destOrd="0" presId="urn:microsoft.com/office/officeart/2005/8/layout/orgChart1"/>
    <dgm:cxn modelId="{01BE48AF-35BD-4D98-AEF6-F0A063C4E507}" type="presParOf" srcId="{B882FA9F-B55F-418D-91B9-7620DFDB7421}" destId="{989F01C5-2761-46F6-8255-75DA5F44FE0B}" srcOrd="1" destOrd="0" presId="urn:microsoft.com/office/officeart/2005/8/layout/orgChart1"/>
    <dgm:cxn modelId="{96A5DE51-45C1-4C97-92D3-B338DA29AB1D}" type="presParOf" srcId="{912C2AE4-099C-4E8A-9C3B-A722443CCA40}" destId="{B9F62961-91DD-4891-BD3E-6A1289B4D2A3}" srcOrd="1" destOrd="0" presId="urn:microsoft.com/office/officeart/2005/8/layout/orgChart1"/>
    <dgm:cxn modelId="{4A91A09A-C1EF-4A29-A411-E1B8A647052C}" type="presParOf" srcId="{B9F62961-91DD-4891-BD3E-6A1289B4D2A3}" destId="{95FFCADC-3F16-4762-AC3E-48A1BC02B7BC}" srcOrd="0" destOrd="0" presId="urn:microsoft.com/office/officeart/2005/8/layout/orgChart1"/>
    <dgm:cxn modelId="{418A4855-84E5-4F23-8762-450014D0FB57}" type="presParOf" srcId="{B9F62961-91DD-4891-BD3E-6A1289B4D2A3}" destId="{D5775CD3-2189-4CBA-A5BD-CDD1C86E686E}" srcOrd="1" destOrd="0" presId="urn:microsoft.com/office/officeart/2005/8/layout/orgChart1"/>
    <dgm:cxn modelId="{B253CE9E-3F12-4383-8A46-10217F2491E4}" type="presParOf" srcId="{D5775CD3-2189-4CBA-A5BD-CDD1C86E686E}" destId="{E5DE8311-7B73-4753-AE71-9FB9C20B7B81}" srcOrd="0" destOrd="0" presId="urn:microsoft.com/office/officeart/2005/8/layout/orgChart1"/>
    <dgm:cxn modelId="{6937AD57-6618-43C3-9251-9FA87A2131E9}" type="presParOf" srcId="{E5DE8311-7B73-4753-AE71-9FB9C20B7B81}" destId="{6B4C50D0-D89E-4DC1-BB8F-5D362AD57D55}" srcOrd="0" destOrd="0" presId="urn:microsoft.com/office/officeart/2005/8/layout/orgChart1"/>
    <dgm:cxn modelId="{8FAC2ADA-7C2F-46B0-AA21-C9BA25974DCC}" type="presParOf" srcId="{E5DE8311-7B73-4753-AE71-9FB9C20B7B81}" destId="{DAEF4468-8B7D-41E9-B545-8673E8F71471}" srcOrd="1" destOrd="0" presId="urn:microsoft.com/office/officeart/2005/8/layout/orgChart1"/>
    <dgm:cxn modelId="{F29D0E36-56CE-4678-80E8-134982109AB8}" type="presParOf" srcId="{D5775CD3-2189-4CBA-A5BD-CDD1C86E686E}" destId="{04B6913E-1CD1-4B36-8C44-DAB4252F08E2}" srcOrd="1" destOrd="0" presId="urn:microsoft.com/office/officeart/2005/8/layout/orgChart1"/>
    <dgm:cxn modelId="{3C1D7E4D-FC2D-49E9-9699-74EC44AE46A7}" type="presParOf" srcId="{D5775CD3-2189-4CBA-A5BD-CDD1C86E686E}" destId="{4539D165-33F0-4357-8C30-70290EF98095}" srcOrd="2" destOrd="0" presId="urn:microsoft.com/office/officeart/2005/8/layout/orgChart1"/>
    <dgm:cxn modelId="{874D0027-4AD7-4F48-AAAD-9CE9BCFA36ED}" type="presParOf" srcId="{B9F62961-91DD-4891-BD3E-6A1289B4D2A3}" destId="{107887CD-F400-4599-BF2B-4CD7A3AA7954}" srcOrd="2" destOrd="0" presId="urn:microsoft.com/office/officeart/2005/8/layout/orgChart1"/>
    <dgm:cxn modelId="{8423102D-D784-45B7-BD8D-5B1079EC9067}" type="presParOf" srcId="{B9F62961-91DD-4891-BD3E-6A1289B4D2A3}" destId="{91FDFE18-18F0-4CF6-9564-E5547DF350B5}" srcOrd="3" destOrd="0" presId="urn:microsoft.com/office/officeart/2005/8/layout/orgChart1"/>
    <dgm:cxn modelId="{3FE14683-9B66-44B4-8115-FDE61D30C7DC}" type="presParOf" srcId="{91FDFE18-18F0-4CF6-9564-E5547DF350B5}" destId="{3AD83B22-E010-4A77-AFBC-92F6A6E8D3BB}" srcOrd="0" destOrd="0" presId="urn:microsoft.com/office/officeart/2005/8/layout/orgChart1"/>
    <dgm:cxn modelId="{D1736FB6-552C-409D-AF44-970596334E45}" type="presParOf" srcId="{3AD83B22-E010-4A77-AFBC-92F6A6E8D3BB}" destId="{62D109C8-5085-4DB0-B573-6127C6D7CFAB}" srcOrd="0" destOrd="0" presId="urn:microsoft.com/office/officeart/2005/8/layout/orgChart1"/>
    <dgm:cxn modelId="{72E476E9-A5A0-497B-ACD8-C5ED729E1E77}" type="presParOf" srcId="{3AD83B22-E010-4A77-AFBC-92F6A6E8D3BB}" destId="{66252869-963E-4271-AF93-E465F100CF76}" srcOrd="1" destOrd="0" presId="urn:microsoft.com/office/officeart/2005/8/layout/orgChart1"/>
    <dgm:cxn modelId="{A00C62F9-6D16-4D41-8E7E-D3AE41C3566F}" type="presParOf" srcId="{91FDFE18-18F0-4CF6-9564-E5547DF350B5}" destId="{3B5C01B2-BBCB-44B4-BE69-F162AA18BF6D}" srcOrd="1" destOrd="0" presId="urn:microsoft.com/office/officeart/2005/8/layout/orgChart1"/>
    <dgm:cxn modelId="{3C17BCB1-DCF8-4000-9E50-0ABF3B976761}" type="presParOf" srcId="{91FDFE18-18F0-4CF6-9564-E5547DF350B5}" destId="{5A80180F-1404-465B-885F-9576D8950F98}" srcOrd="2" destOrd="0" presId="urn:microsoft.com/office/officeart/2005/8/layout/orgChart1"/>
    <dgm:cxn modelId="{A3A1BF5A-7890-47C9-9CCE-3FD842691791}" type="presParOf" srcId="{B9F62961-91DD-4891-BD3E-6A1289B4D2A3}" destId="{01682957-69E0-4EF7-AD9C-696763EEDAB3}" srcOrd="4" destOrd="0" presId="urn:microsoft.com/office/officeart/2005/8/layout/orgChart1"/>
    <dgm:cxn modelId="{6604B1DF-E010-4520-B151-61A305483175}" type="presParOf" srcId="{B9F62961-91DD-4891-BD3E-6A1289B4D2A3}" destId="{5E203EB2-9C8B-4F84-863E-A49E63C55B81}" srcOrd="5" destOrd="0" presId="urn:microsoft.com/office/officeart/2005/8/layout/orgChart1"/>
    <dgm:cxn modelId="{3A8AFF53-9E60-42A9-90F6-CD93D11200C8}" type="presParOf" srcId="{5E203EB2-9C8B-4F84-863E-A49E63C55B81}" destId="{4DAB15F9-2A4D-4D8D-BEAC-550A48214051}" srcOrd="0" destOrd="0" presId="urn:microsoft.com/office/officeart/2005/8/layout/orgChart1"/>
    <dgm:cxn modelId="{C3EAC9C0-7ED3-4C99-9E18-86933C312987}" type="presParOf" srcId="{4DAB15F9-2A4D-4D8D-BEAC-550A48214051}" destId="{CDE0FAD2-DF5A-4FC6-957C-141E2030787A}" srcOrd="0" destOrd="0" presId="urn:microsoft.com/office/officeart/2005/8/layout/orgChart1"/>
    <dgm:cxn modelId="{0CED8B44-6004-4170-AB1E-80ED85ED0014}" type="presParOf" srcId="{4DAB15F9-2A4D-4D8D-BEAC-550A48214051}" destId="{722418AD-5008-4FE5-93FD-FFC3E2C485B9}" srcOrd="1" destOrd="0" presId="urn:microsoft.com/office/officeart/2005/8/layout/orgChart1"/>
    <dgm:cxn modelId="{ADE18CCE-5845-401C-AFEE-1F9FB967D1AE}" type="presParOf" srcId="{5E203EB2-9C8B-4F84-863E-A49E63C55B81}" destId="{B5E8BD18-45CA-4937-BE57-1BFD2A1ACE72}" srcOrd="1" destOrd="0" presId="urn:microsoft.com/office/officeart/2005/8/layout/orgChart1"/>
    <dgm:cxn modelId="{B7E79E41-7D3B-4FBB-B98C-534B6CF90C6D}" type="presParOf" srcId="{5E203EB2-9C8B-4F84-863E-A49E63C55B81}" destId="{BF0957C1-A162-48CA-BC25-47AF88B39FE5}" srcOrd="2" destOrd="0" presId="urn:microsoft.com/office/officeart/2005/8/layout/orgChart1"/>
    <dgm:cxn modelId="{4DD916BE-1D46-4964-AF86-1204E13E17AF}" type="presParOf" srcId="{B9F62961-91DD-4891-BD3E-6A1289B4D2A3}" destId="{DC92BB6D-7BD2-4004-B3C3-9931B066224C}" srcOrd="6" destOrd="0" presId="urn:microsoft.com/office/officeart/2005/8/layout/orgChart1"/>
    <dgm:cxn modelId="{46D02C4B-33D4-42EA-B50D-44C16A050CBD}" type="presParOf" srcId="{B9F62961-91DD-4891-BD3E-6A1289B4D2A3}" destId="{EA616119-2A53-46EC-B580-BDBB2AB7889C}" srcOrd="7" destOrd="0" presId="urn:microsoft.com/office/officeart/2005/8/layout/orgChart1"/>
    <dgm:cxn modelId="{51E166B6-C909-4806-BA8B-1E7C46F06075}" type="presParOf" srcId="{EA616119-2A53-46EC-B580-BDBB2AB7889C}" destId="{BFCAF371-E55E-487A-96A2-9986960595D3}" srcOrd="0" destOrd="0" presId="urn:microsoft.com/office/officeart/2005/8/layout/orgChart1"/>
    <dgm:cxn modelId="{522CA915-2D41-4D44-9348-07B54E505DCE}" type="presParOf" srcId="{BFCAF371-E55E-487A-96A2-9986960595D3}" destId="{84135F8A-5714-4B3C-B530-4391CE7B3676}" srcOrd="0" destOrd="0" presId="urn:microsoft.com/office/officeart/2005/8/layout/orgChart1"/>
    <dgm:cxn modelId="{22EB0F6F-0B62-4E73-B5F9-C28C6773C44F}" type="presParOf" srcId="{BFCAF371-E55E-487A-96A2-9986960595D3}" destId="{8B14526E-7F33-4F0B-B340-9BBC028E8F41}" srcOrd="1" destOrd="0" presId="urn:microsoft.com/office/officeart/2005/8/layout/orgChart1"/>
    <dgm:cxn modelId="{3F35F4E3-53F2-4C87-A40D-645E705E5007}" type="presParOf" srcId="{EA616119-2A53-46EC-B580-BDBB2AB7889C}" destId="{925E3137-631D-4825-AE57-C25495CB8F62}" srcOrd="1" destOrd="0" presId="urn:microsoft.com/office/officeart/2005/8/layout/orgChart1"/>
    <dgm:cxn modelId="{99A2B342-5A65-4A5D-B663-A6552D31BB1F}" type="presParOf" srcId="{EA616119-2A53-46EC-B580-BDBB2AB7889C}" destId="{4F27EE3E-F09D-450E-88D0-E028333BDAC7}" srcOrd="2" destOrd="0" presId="urn:microsoft.com/office/officeart/2005/8/layout/orgChart1"/>
    <dgm:cxn modelId="{265E322A-476D-4F68-A9CF-FBEEC5206104}" type="presParOf" srcId="{912C2AE4-099C-4E8A-9C3B-A722443CCA40}" destId="{7CFDC0D0-94FB-400B-AF85-E89816D8D91E}" srcOrd="2" destOrd="0" presId="urn:microsoft.com/office/officeart/2005/8/layout/orgChart1"/>
    <dgm:cxn modelId="{42BD74C4-D633-4D9E-8062-352CF692DBE2}" type="presParOf" srcId="{A04A34B4-C3B3-40BD-BC29-35A7A2B4B9D6}" destId="{9A11B498-24EA-4512-A8C6-1813FF51C759}" srcOrd="2" destOrd="0" presId="urn:microsoft.com/office/officeart/2005/8/layout/orgChart1"/>
    <dgm:cxn modelId="{47C8CF2F-26AC-4FF8-A8A1-602B42558C89}" type="presParOf" srcId="{3D2CE827-583D-470B-97FD-2DBC5EA1EB4F}" destId="{0D072765-0F07-4BCA-9D22-B0343D5A65A8}" srcOrd="2" destOrd="0" presId="urn:microsoft.com/office/officeart/2005/8/layout/orgChart1"/>
    <dgm:cxn modelId="{4E2DAB70-F084-46C2-8352-C1F73DB581CF}" type="presParOf" srcId="{3D2CE827-583D-470B-97FD-2DBC5EA1EB4F}" destId="{73EFCD8B-0B8F-4AE8-8B5D-B72074B32335}" srcOrd="3" destOrd="0" presId="urn:microsoft.com/office/officeart/2005/8/layout/orgChart1"/>
    <dgm:cxn modelId="{AD836FB7-FD05-46F2-92F5-BC240E76BB60}" type="presParOf" srcId="{73EFCD8B-0B8F-4AE8-8B5D-B72074B32335}" destId="{CFA0393C-B8B0-435E-8F90-30690FE8045F}" srcOrd="0" destOrd="0" presId="urn:microsoft.com/office/officeart/2005/8/layout/orgChart1"/>
    <dgm:cxn modelId="{E6AB447D-425B-4A96-A22F-3C49CE60ACA0}" type="presParOf" srcId="{CFA0393C-B8B0-435E-8F90-30690FE8045F}" destId="{F3BC7ABF-03E7-414A-B8FC-99A99AA8B571}" srcOrd="0" destOrd="0" presId="urn:microsoft.com/office/officeart/2005/8/layout/orgChart1"/>
    <dgm:cxn modelId="{7254488C-99BA-4ABF-B212-0A8E5C334E8E}" type="presParOf" srcId="{CFA0393C-B8B0-435E-8F90-30690FE8045F}" destId="{A299252C-1711-485E-BC59-CF9D0D68645F}" srcOrd="1" destOrd="0" presId="urn:microsoft.com/office/officeart/2005/8/layout/orgChart1"/>
    <dgm:cxn modelId="{51972C6A-03B7-48AE-B7B7-EC21AA35FCAD}" type="presParOf" srcId="{73EFCD8B-0B8F-4AE8-8B5D-B72074B32335}" destId="{B5520C4D-80CD-427B-8894-BA4271003C6A}" srcOrd="1" destOrd="0" presId="urn:microsoft.com/office/officeart/2005/8/layout/orgChart1"/>
    <dgm:cxn modelId="{EFED9256-63F2-4D59-9366-A012AFD5221C}" type="presParOf" srcId="{73EFCD8B-0B8F-4AE8-8B5D-B72074B32335}" destId="{11584AE7-485C-4267-BBB4-9BBA86173F88}" srcOrd="2" destOrd="0" presId="urn:microsoft.com/office/officeart/2005/8/layout/orgChart1"/>
    <dgm:cxn modelId="{032CF8A3-F3FD-4491-9A8A-0BF5BF1FE805}" type="presParOf" srcId="{7B61449E-2F48-4881-BB63-8386C9F6E0B9}" destId="{21B572D5-260B-4097-AA2E-494A5BBA86D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360858-D512-44AE-B729-3EE314189914}"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tr-TR"/>
        </a:p>
      </dgm:t>
    </dgm:pt>
    <dgm:pt modelId="{7DC892AC-AB47-440E-9A0A-107EEB2431F7}">
      <dgm:prSet phldrT="[Metin]"/>
      <dgm:spPr/>
      <dgm:t>
        <a:bodyPr/>
        <a:lstStyle/>
        <a:p>
          <a:r>
            <a:rPr lang="tr-TR" dirty="0" smtClean="0"/>
            <a:t>1998</a:t>
          </a:r>
          <a:endParaRPr lang="tr-TR" dirty="0"/>
        </a:p>
      </dgm:t>
    </dgm:pt>
    <dgm:pt modelId="{8C19EAF2-C190-4274-8541-5AE65F057CDE}" type="parTrans" cxnId="{50F1B5FC-C914-4201-AFCC-04E6C474DE64}">
      <dgm:prSet/>
      <dgm:spPr/>
      <dgm:t>
        <a:bodyPr/>
        <a:lstStyle/>
        <a:p>
          <a:endParaRPr lang="tr-TR"/>
        </a:p>
      </dgm:t>
    </dgm:pt>
    <dgm:pt modelId="{4CF5017C-1E98-4DCE-B8F5-8977111EDD56}" type="sibTrans" cxnId="{50F1B5FC-C914-4201-AFCC-04E6C474DE64}">
      <dgm:prSet/>
      <dgm:spPr/>
      <dgm:t>
        <a:bodyPr/>
        <a:lstStyle/>
        <a:p>
          <a:endParaRPr lang="tr-TR"/>
        </a:p>
      </dgm:t>
    </dgm:pt>
    <dgm:pt modelId="{DA573A68-A87E-40A2-A475-47B4D57741CF}">
      <dgm:prSet phldrT="[Metin]"/>
      <dgm:spPr/>
      <dgm:t>
        <a:bodyPr/>
        <a:lstStyle/>
        <a:p>
          <a:r>
            <a:rPr lang="tr-TR" dirty="0" err="1" smtClean="0"/>
            <a:t>Sorbonne</a:t>
          </a:r>
          <a:r>
            <a:rPr lang="tr-TR" dirty="0" smtClean="0"/>
            <a:t> Deklarasyonu (4 ülkenin katılımıyla – FR, DE, UK, IT)</a:t>
          </a:r>
          <a:endParaRPr lang="tr-TR" dirty="0"/>
        </a:p>
      </dgm:t>
    </dgm:pt>
    <dgm:pt modelId="{A7B9B4F4-32D1-4BE5-A292-BE513184A627}" type="parTrans" cxnId="{C55AEF56-5402-4C06-BB41-C189B94A5C7A}">
      <dgm:prSet/>
      <dgm:spPr/>
      <dgm:t>
        <a:bodyPr/>
        <a:lstStyle/>
        <a:p>
          <a:endParaRPr lang="tr-TR"/>
        </a:p>
      </dgm:t>
    </dgm:pt>
    <dgm:pt modelId="{A171530D-5829-4FCC-9C96-D2528FC85AFC}" type="sibTrans" cxnId="{C55AEF56-5402-4C06-BB41-C189B94A5C7A}">
      <dgm:prSet/>
      <dgm:spPr/>
      <dgm:t>
        <a:bodyPr/>
        <a:lstStyle/>
        <a:p>
          <a:endParaRPr lang="tr-TR"/>
        </a:p>
      </dgm:t>
    </dgm:pt>
    <dgm:pt modelId="{FB4E99C9-8BD7-47C5-8D69-D4A58A324B28}">
      <dgm:prSet phldrT="[Metin]"/>
      <dgm:spPr/>
      <dgm:t>
        <a:bodyPr/>
        <a:lstStyle/>
        <a:p>
          <a:r>
            <a:rPr lang="tr-TR" dirty="0" smtClean="0"/>
            <a:t>1999</a:t>
          </a:r>
          <a:endParaRPr lang="tr-TR" dirty="0"/>
        </a:p>
      </dgm:t>
    </dgm:pt>
    <dgm:pt modelId="{72AF9AC8-3DEC-48C5-B044-BAA471360D3F}" type="parTrans" cxnId="{D7064A77-C914-4710-B77B-F309C4668447}">
      <dgm:prSet/>
      <dgm:spPr/>
      <dgm:t>
        <a:bodyPr/>
        <a:lstStyle/>
        <a:p>
          <a:endParaRPr lang="tr-TR"/>
        </a:p>
      </dgm:t>
    </dgm:pt>
    <dgm:pt modelId="{B4204925-6287-41DC-9741-CB7A0A1F3D71}" type="sibTrans" cxnId="{D7064A77-C914-4710-B77B-F309C4668447}">
      <dgm:prSet/>
      <dgm:spPr/>
      <dgm:t>
        <a:bodyPr/>
        <a:lstStyle/>
        <a:p>
          <a:endParaRPr lang="tr-TR"/>
        </a:p>
      </dgm:t>
    </dgm:pt>
    <dgm:pt modelId="{2C43E1DE-1F1C-4660-9A25-DB2E5FE106FD}">
      <dgm:prSet phldrT="[Metin]"/>
      <dgm:spPr/>
      <dgm:t>
        <a:bodyPr/>
        <a:lstStyle/>
        <a:p>
          <a:r>
            <a:rPr lang="tr-TR" b="1" dirty="0" smtClean="0">
              <a:solidFill>
                <a:srgbClr val="FF0000"/>
              </a:solidFill>
            </a:rPr>
            <a:t>Bologna Deklarasyonu (29-30 ülkenin katılımıyla)</a:t>
          </a:r>
          <a:endParaRPr lang="tr-TR" b="1" dirty="0">
            <a:solidFill>
              <a:srgbClr val="FF0000"/>
            </a:solidFill>
          </a:endParaRPr>
        </a:p>
      </dgm:t>
    </dgm:pt>
    <dgm:pt modelId="{6A476F8B-D678-46F3-A6BB-0250C2D127F2}" type="parTrans" cxnId="{A1EA3321-61A3-481B-9074-AFA3C5B52EFF}">
      <dgm:prSet/>
      <dgm:spPr/>
      <dgm:t>
        <a:bodyPr/>
        <a:lstStyle/>
        <a:p>
          <a:endParaRPr lang="tr-TR"/>
        </a:p>
      </dgm:t>
    </dgm:pt>
    <dgm:pt modelId="{E5802971-E2CE-45D4-9772-04DF2272118E}" type="sibTrans" cxnId="{A1EA3321-61A3-481B-9074-AFA3C5B52EFF}">
      <dgm:prSet/>
      <dgm:spPr/>
      <dgm:t>
        <a:bodyPr/>
        <a:lstStyle/>
        <a:p>
          <a:endParaRPr lang="tr-TR"/>
        </a:p>
      </dgm:t>
    </dgm:pt>
    <dgm:pt modelId="{D9A9FF83-BB48-4ECF-A786-D95FAD96CBB7}">
      <dgm:prSet phldrT="[Metin]"/>
      <dgm:spPr/>
      <dgm:t>
        <a:bodyPr/>
        <a:lstStyle/>
        <a:p>
          <a:r>
            <a:rPr lang="tr-TR" dirty="0" smtClean="0"/>
            <a:t>2001</a:t>
          </a:r>
          <a:endParaRPr lang="tr-TR" dirty="0"/>
        </a:p>
      </dgm:t>
    </dgm:pt>
    <dgm:pt modelId="{E42B913F-D964-4D00-A91E-717A3EE0DF28}" type="parTrans" cxnId="{FC653962-615B-4D1D-9068-3604B551A0FA}">
      <dgm:prSet/>
      <dgm:spPr/>
      <dgm:t>
        <a:bodyPr/>
        <a:lstStyle/>
        <a:p>
          <a:endParaRPr lang="tr-TR"/>
        </a:p>
      </dgm:t>
    </dgm:pt>
    <dgm:pt modelId="{E6031441-3546-415D-BBB5-F703257E0FEA}" type="sibTrans" cxnId="{FC653962-615B-4D1D-9068-3604B551A0FA}">
      <dgm:prSet/>
      <dgm:spPr/>
      <dgm:t>
        <a:bodyPr/>
        <a:lstStyle/>
        <a:p>
          <a:endParaRPr lang="tr-TR"/>
        </a:p>
      </dgm:t>
    </dgm:pt>
    <dgm:pt modelId="{6FC42E90-A83E-43D7-B978-E80894E43D4E}">
      <dgm:prSet phldrT="[Metin]"/>
      <dgm:spPr/>
      <dgm:t>
        <a:bodyPr/>
        <a:lstStyle/>
        <a:p>
          <a:r>
            <a:rPr lang="tr-TR" dirty="0" smtClean="0"/>
            <a:t>Prag Bildirisi (33 ülkenin katılımıyla – TÜRKİYE)</a:t>
          </a:r>
          <a:endParaRPr lang="tr-TR" dirty="0"/>
        </a:p>
      </dgm:t>
    </dgm:pt>
    <dgm:pt modelId="{601607EA-D56B-43BD-AF3A-01D50DBA695D}" type="parTrans" cxnId="{71165E7E-F05A-4AD8-AB06-2F6570629DA6}">
      <dgm:prSet/>
      <dgm:spPr/>
      <dgm:t>
        <a:bodyPr/>
        <a:lstStyle/>
        <a:p>
          <a:endParaRPr lang="tr-TR"/>
        </a:p>
      </dgm:t>
    </dgm:pt>
    <dgm:pt modelId="{CA1F5CC1-A93A-4DF1-A2AD-DC710752119B}" type="sibTrans" cxnId="{71165E7E-F05A-4AD8-AB06-2F6570629DA6}">
      <dgm:prSet/>
      <dgm:spPr/>
      <dgm:t>
        <a:bodyPr/>
        <a:lstStyle/>
        <a:p>
          <a:endParaRPr lang="tr-TR"/>
        </a:p>
      </dgm:t>
    </dgm:pt>
    <dgm:pt modelId="{12762513-3BBE-4A7B-B993-587B3DA359CE}">
      <dgm:prSet/>
      <dgm:spPr/>
      <dgm:t>
        <a:bodyPr/>
        <a:lstStyle/>
        <a:p>
          <a:r>
            <a:rPr lang="tr-TR" dirty="0" smtClean="0"/>
            <a:t>2003</a:t>
          </a:r>
          <a:endParaRPr lang="tr-TR" dirty="0"/>
        </a:p>
      </dgm:t>
    </dgm:pt>
    <dgm:pt modelId="{7C86354C-CDF0-4FA1-A2D2-680D1E262BB2}" type="parTrans" cxnId="{46675469-862B-476C-BF33-5042D3DE72F3}">
      <dgm:prSet/>
      <dgm:spPr/>
      <dgm:t>
        <a:bodyPr/>
        <a:lstStyle/>
        <a:p>
          <a:endParaRPr lang="tr-TR"/>
        </a:p>
      </dgm:t>
    </dgm:pt>
    <dgm:pt modelId="{CD53FDE9-82DD-4A12-B6A3-76525BCA9F48}" type="sibTrans" cxnId="{46675469-862B-476C-BF33-5042D3DE72F3}">
      <dgm:prSet/>
      <dgm:spPr/>
      <dgm:t>
        <a:bodyPr/>
        <a:lstStyle/>
        <a:p>
          <a:endParaRPr lang="tr-TR"/>
        </a:p>
      </dgm:t>
    </dgm:pt>
    <dgm:pt modelId="{8C1ADA15-2363-4624-854C-1DFA960F9CE1}">
      <dgm:prSet/>
      <dgm:spPr/>
      <dgm:t>
        <a:bodyPr/>
        <a:lstStyle/>
        <a:p>
          <a:r>
            <a:rPr lang="tr-TR" dirty="0" smtClean="0"/>
            <a:t>2005</a:t>
          </a:r>
          <a:endParaRPr lang="tr-TR" dirty="0"/>
        </a:p>
      </dgm:t>
    </dgm:pt>
    <dgm:pt modelId="{F9B3F1A9-9C0B-4032-B5EE-ACA02240AD2F}" type="parTrans" cxnId="{212B7F31-1EB6-4986-A420-1D0BE510BF31}">
      <dgm:prSet/>
      <dgm:spPr/>
      <dgm:t>
        <a:bodyPr/>
        <a:lstStyle/>
        <a:p>
          <a:endParaRPr lang="tr-TR"/>
        </a:p>
      </dgm:t>
    </dgm:pt>
    <dgm:pt modelId="{79D5F91B-847C-4D80-9CE0-29132DBF4524}" type="sibTrans" cxnId="{212B7F31-1EB6-4986-A420-1D0BE510BF31}">
      <dgm:prSet/>
      <dgm:spPr/>
      <dgm:t>
        <a:bodyPr/>
        <a:lstStyle/>
        <a:p>
          <a:endParaRPr lang="tr-TR"/>
        </a:p>
      </dgm:t>
    </dgm:pt>
    <dgm:pt modelId="{F7191C51-03B7-460A-9123-A45152C1C2AD}">
      <dgm:prSet/>
      <dgm:spPr/>
      <dgm:t>
        <a:bodyPr/>
        <a:lstStyle/>
        <a:p>
          <a:r>
            <a:rPr lang="tr-TR" dirty="0" smtClean="0"/>
            <a:t>2007</a:t>
          </a:r>
          <a:endParaRPr lang="tr-TR" dirty="0"/>
        </a:p>
      </dgm:t>
    </dgm:pt>
    <dgm:pt modelId="{5E66C36E-F883-4DA7-9366-DB83D2EB1BC7}" type="parTrans" cxnId="{BCAE111A-EA8A-41E2-A92B-EA001EC57BD2}">
      <dgm:prSet/>
      <dgm:spPr/>
      <dgm:t>
        <a:bodyPr/>
        <a:lstStyle/>
        <a:p>
          <a:endParaRPr lang="tr-TR"/>
        </a:p>
      </dgm:t>
    </dgm:pt>
    <dgm:pt modelId="{57824DB7-2F41-4A91-9400-2916572E12B7}" type="sibTrans" cxnId="{BCAE111A-EA8A-41E2-A92B-EA001EC57BD2}">
      <dgm:prSet/>
      <dgm:spPr/>
      <dgm:t>
        <a:bodyPr/>
        <a:lstStyle/>
        <a:p>
          <a:endParaRPr lang="tr-TR"/>
        </a:p>
      </dgm:t>
    </dgm:pt>
    <dgm:pt modelId="{DEA55A1C-6B79-416A-8775-A6A45FE54FF2}">
      <dgm:prSet/>
      <dgm:spPr/>
      <dgm:t>
        <a:bodyPr/>
        <a:lstStyle/>
        <a:p>
          <a:r>
            <a:rPr lang="tr-TR" dirty="0" smtClean="0"/>
            <a:t>Berlin Bildirisi (40 ülkenin katılımıyla)</a:t>
          </a:r>
          <a:endParaRPr lang="tr-TR" dirty="0"/>
        </a:p>
      </dgm:t>
    </dgm:pt>
    <dgm:pt modelId="{EA8FE051-2018-4916-99C4-1ACB26DEB38D}" type="parTrans" cxnId="{E36CF5FA-A449-4905-A8BA-5C1A5DD1AD57}">
      <dgm:prSet/>
      <dgm:spPr/>
      <dgm:t>
        <a:bodyPr/>
        <a:lstStyle/>
        <a:p>
          <a:endParaRPr lang="tr-TR"/>
        </a:p>
      </dgm:t>
    </dgm:pt>
    <dgm:pt modelId="{1F7B3E29-38ED-46D7-8E74-1C420CC0470D}" type="sibTrans" cxnId="{E36CF5FA-A449-4905-A8BA-5C1A5DD1AD57}">
      <dgm:prSet/>
      <dgm:spPr/>
      <dgm:t>
        <a:bodyPr/>
        <a:lstStyle/>
        <a:p>
          <a:endParaRPr lang="tr-TR"/>
        </a:p>
      </dgm:t>
    </dgm:pt>
    <dgm:pt modelId="{8BD308B5-1A80-4A8C-BFD3-00101430D83F}">
      <dgm:prSet/>
      <dgm:spPr/>
      <dgm:t>
        <a:bodyPr/>
        <a:lstStyle/>
        <a:p>
          <a:r>
            <a:rPr lang="tr-TR" dirty="0" err="1" smtClean="0"/>
            <a:t>Bergen</a:t>
          </a:r>
          <a:r>
            <a:rPr lang="tr-TR" dirty="0" smtClean="0"/>
            <a:t> Bildirisi</a:t>
          </a:r>
          <a:endParaRPr lang="tr-TR" dirty="0"/>
        </a:p>
      </dgm:t>
    </dgm:pt>
    <dgm:pt modelId="{D0D97B9F-3520-4E22-92A7-2F9641F3257F}" type="parTrans" cxnId="{6A167F35-250A-4002-A3F8-0B9ABF0DE4DE}">
      <dgm:prSet/>
      <dgm:spPr/>
      <dgm:t>
        <a:bodyPr/>
        <a:lstStyle/>
        <a:p>
          <a:endParaRPr lang="tr-TR"/>
        </a:p>
      </dgm:t>
    </dgm:pt>
    <dgm:pt modelId="{EC8B5E73-00C7-4B98-BD94-B7299D4D75B6}" type="sibTrans" cxnId="{6A167F35-250A-4002-A3F8-0B9ABF0DE4DE}">
      <dgm:prSet/>
      <dgm:spPr/>
      <dgm:t>
        <a:bodyPr/>
        <a:lstStyle/>
        <a:p>
          <a:endParaRPr lang="tr-TR"/>
        </a:p>
      </dgm:t>
    </dgm:pt>
    <dgm:pt modelId="{9D8E1E2C-90EA-4750-AF31-0E2B0D331A12}">
      <dgm:prSet/>
      <dgm:spPr/>
      <dgm:t>
        <a:bodyPr/>
        <a:lstStyle/>
        <a:p>
          <a:r>
            <a:rPr lang="tr-TR" dirty="0" smtClean="0"/>
            <a:t>Londra Bildirisi (46 ülkenin katılımıyla)</a:t>
          </a:r>
          <a:endParaRPr lang="tr-TR" dirty="0"/>
        </a:p>
      </dgm:t>
    </dgm:pt>
    <dgm:pt modelId="{721264EC-3E8B-4344-959F-DAD99B3705D8}" type="parTrans" cxnId="{A620FEA4-2113-489E-A45A-807976D705E8}">
      <dgm:prSet/>
      <dgm:spPr/>
      <dgm:t>
        <a:bodyPr/>
        <a:lstStyle/>
        <a:p>
          <a:endParaRPr lang="tr-TR"/>
        </a:p>
      </dgm:t>
    </dgm:pt>
    <dgm:pt modelId="{F37F3AE3-D9C1-4633-88EB-7805C5CA51FF}" type="sibTrans" cxnId="{A620FEA4-2113-489E-A45A-807976D705E8}">
      <dgm:prSet/>
      <dgm:spPr/>
      <dgm:t>
        <a:bodyPr/>
        <a:lstStyle/>
        <a:p>
          <a:endParaRPr lang="tr-TR"/>
        </a:p>
      </dgm:t>
    </dgm:pt>
    <dgm:pt modelId="{82AC9668-EC99-4E84-AAD0-CB0C17B4B6BB}">
      <dgm:prSet/>
      <dgm:spPr/>
      <dgm:t>
        <a:bodyPr/>
        <a:lstStyle/>
        <a:p>
          <a:r>
            <a:rPr lang="tr-TR" dirty="0" smtClean="0"/>
            <a:t>2009</a:t>
          </a:r>
          <a:endParaRPr lang="tr-TR" dirty="0"/>
        </a:p>
      </dgm:t>
    </dgm:pt>
    <dgm:pt modelId="{2AD3B105-4F69-4312-A572-BC8699C6928E}" type="parTrans" cxnId="{70D8361F-9FDF-46C9-888A-982B1CA8A46F}">
      <dgm:prSet/>
      <dgm:spPr/>
      <dgm:t>
        <a:bodyPr/>
        <a:lstStyle/>
        <a:p>
          <a:endParaRPr lang="tr-TR"/>
        </a:p>
      </dgm:t>
    </dgm:pt>
    <dgm:pt modelId="{29B49A8B-05ED-4EF3-8E2E-EAC8D0C475D2}" type="sibTrans" cxnId="{70D8361F-9FDF-46C9-888A-982B1CA8A46F}">
      <dgm:prSet/>
      <dgm:spPr/>
      <dgm:t>
        <a:bodyPr/>
        <a:lstStyle/>
        <a:p>
          <a:endParaRPr lang="tr-TR"/>
        </a:p>
      </dgm:t>
    </dgm:pt>
    <dgm:pt modelId="{54704C6A-6E02-44E4-94AD-7BE4F40E49A2}">
      <dgm:prSet/>
      <dgm:spPr/>
      <dgm:t>
        <a:bodyPr/>
        <a:lstStyle/>
        <a:p>
          <a:r>
            <a:rPr lang="tr-TR" dirty="0" smtClean="0"/>
            <a:t>2010</a:t>
          </a:r>
          <a:endParaRPr lang="tr-TR" dirty="0"/>
        </a:p>
      </dgm:t>
    </dgm:pt>
    <dgm:pt modelId="{8FFAF0FA-CA6E-40A1-9600-184647705157}" type="parTrans" cxnId="{E0FDC89B-7883-4D87-B4AE-730AE3DB77E2}">
      <dgm:prSet/>
      <dgm:spPr/>
      <dgm:t>
        <a:bodyPr/>
        <a:lstStyle/>
        <a:p>
          <a:endParaRPr lang="tr-TR"/>
        </a:p>
      </dgm:t>
    </dgm:pt>
    <dgm:pt modelId="{62768F09-F970-40D6-B0A1-0220D6587FEC}" type="sibTrans" cxnId="{E0FDC89B-7883-4D87-B4AE-730AE3DB77E2}">
      <dgm:prSet/>
      <dgm:spPr/>
      <dgm:t>
        <a:bodyPr/>
        <a:lstStyle/>
        <a:p>
          <a:endParaRPr lang="tr-TR"/>
        </a:p>
      </dgm:t>
    </dgm:pt>
    <dgm:pt modelId="{D95B7DBE-2E8C-48AC-A58D-8B32BB385265}">
      <dgm:prSet/>
      <dgm:spPr/>
      <dgm:t>
        <a:bodyPr/>
        <a:lstStyle/>
        <a:p>
          <a:r>
            <a:rPr lang="tr-TR" dirty="0" smtClean="0"/>
            <a:t>2012</a:t>
          </a:r>
          <a:endParaRPr lang="tr-TR" dirty="0"/>
        </a:p>
      </dgm:t>
    </dgm:pt>
    <dgm:pt modelId="{35A7FE18-8BA0-4008-89A0-232386A60AB8}" type="parTrans" cxnId="{ABFEC068-85F8-4833-9039-6987791B3862}">
      <dgm:prSet/>
      <dgm:spPr/>
      <dgm:t>
        <a:bodyPr/>
        <a:lstStyle/>
        <a:p>
          <a:endParaRPr lang="tr-TR"/>
        </a:p>
      </dgm:t>
    </dgm:pt>
    <dgm:pt modelId="{0AC97FB4-3E0F-4151-A63C-EF480F20F6F3}" type="sibTrans" cxnId="{ABFEC068-85F8-4833-9039-6987791B3862}">
      <dgm:prSet/>
      <dgm:spPr/>
      <dgm:t>
        <a:bodyPr/>
        <a:lstStyle/>
        <a:p>
          <a:endParaRPr lang="tr-TR"/>
        </a:p>
      </dgm:t>
    </dgm:pt>
    <dgm:pt modelId="{FE783AF8-A00F-4C8E-BE5C-87888C02AF72}">
      <dgm:prSet/>
      <dgm:spPr/>
      <dgm:t>
        <a:bodyPr/>
        <a:lstStyle/>
        <a:p>
          <a:r>
            <a:rPr lang="tr-TR" dirty="0" smtClean="0"/>
            <a:t>2015</a:t>
          </a:r>
          <a:endParaRPr lang="tr-TR" dirty="0"/>
        </a:p>
      </dgm:t>
    </dgm:pt>
    <dgm:pt modelId="{7DFEB836-AF17-4D6B-B0CE-217FB3FA9E3C}" type="parTrans" cxnId="{80151BE3-8707-4F4A-AB44-8D8C1F50C357}">
      <dgm:prSet/>
      <dgm:spPr/>
      <dgm:t>
        <a:bodyPr/>
        <a:lstStyle/>
        <a:p>
          <a:endParaRPr lang="tr-TR"/>
        </a:p>
      </dgm:t>
    </dgm:pt>
    <dgm:pt modelId="{58A45F77-C977-4A99-859E-6EF973981D39}" type="sibTrans" cxnId="{80151BE3-8707-4F4A-AB44-8D8C1F50C357}">
      <dgm:prSet/>
      <dgm:spPr/>
      <dgm:t>
        <a:bodyPr/>
        <a:lstStyle/>
        <a:p>
          <a:endParaRPr lang="tr-TR"/>
        </a:p>
      </dgm:t>
    </dgm:pt>
    <dgm:pt modelId="{3FB6E94B-DCC6-4465-AFDC-9BB9CFD3B535}">
      <dgm:prSet/>
      <dgm:spPr/>
      <dgm:t>
        <a:bodyPr/>
        <a:lstStyle/>
        <a:p>
          <a:r>
            <a:rPr lang="tr-TR" dirty="0" err="1" smtClean="0"/>
            <a:t>Leuven</a:t>
          </a:r>
          <a:r>
            <a:rPr lang="tr-TR" dirty="0" smtClean="0"/>
            <a:t> Bildirisi</a:t>
          </a:r>
          <a:endParaRPr lang="tr-TR" dirty="0"/>
        </a:p>
      </dgm:t>
    </dgm:pt>
    <dgm:pt modelId="{317F653E-2CA3-4720-9EA2-24985B6904F6}" type="parTrans" cxnId="{4C712CA6-0EE3-4EA9-9C0C-029B31B786FB}">
      <dgm:prSet/>
      <dgm:spPr/>
      <dgm:t>
        <a:bodyPr/>
        <a:lstStyle/>
        <a:p>
          <a:endParaRPr lang="tr-TR"/>
        </a:p>
      </dgm:t>
    </dgm:pt>
    <dgm:pt modelId="{71380D97-A0CC-42F0-8A7F-491DDD36E24D}" type="sibTrans" cxnId="{4C712CA6-0EE3-4EA9-9C0C-029B31B786FB}">
      <dgm:prSet/>
      <dgm:spPr/>
      <dgm:t>
        <a:bodyPr/>
        <a:lstStyle/>
        <a:p>
          <a:endParaRPr lang="tr-TR"/>
        </a:p>
      </dgm:t>
    </dgm:pt>
    <dgm:pt modelId="{AAB41BA6-08E8-4ACE-873A-90AC6DE5673B}">
      <dgm:prSet/>
      <dgm:spPr/>
      <dgm:t>
        <a:bodyPr/>
        <a:lstStyle/>
        <a:p>
          <a:r>
            <a:rPr lang="tr-TR" dirty="0" smtClean="0"/>
            <a:t>Budapeşte-Viyana Bildirisi (47 ülkenin katılımıyla – KAZAKİSTAN)</a:t>
          </a:r>
          <a:endParaRPr lang="tr-TR" dirty="0"/>
        </a:p>
      </dgm:t>
    </dgm:pt>
    <dgm:pt modelId="{A3634A18-51B2-4DC2-88FE-07F135EAB20C}" type="parTrans" cxnId="{E5C78CCF-58BA-4B20-9D64-DA62C653E976}">
      <dgm:prSet/>
      <dgm:spPr/>
      <dgm:t>
        <a:bodyPr/>
        <a:lstStyle/>
        <a:p>
          <a:endParaRPr lang="tr-TR"/>
        </a:p>
      </dgm:t>
    </dgm:pt>
    <dgm:pt modelId="{7873C613-7602-4FCE-92AD-6AF3E5E64E7C}" type="sibTrans" cxnId="{E5C78CCF-58BA-4B20-9D64-DA62C653E976}">
      <dgm:prSet/>
      <dgm:spPr/>
      <dgm:t>
        <a:bodyPr/>
        <a:lstStyle/>
        <a:p>
          <a:endParaRPr lang="tr-TR"/>
        </a:p>
      </dgm:t>
    </dgm:pt>
    <dgm:pt modelId="{150F2C89-B6F8-4666-85D4-E90BF152682E}">
      <dgm:prSet/>
      <dgm:spPr/>
      <dgm:t>
        <a:bodyPr/>
        <a:lstStyle/>
        <a:p>
          <a:r>
            <a:rPr lang="tr-TR" dirty="0" smtClean="0"/>
            <a:t>Bükreş Bildirisi (47 ülkenin katılımıyla)</a:t>
          </a:r>
          <a:endParaRPr lang="tr-TR" dirty="0"/>
        </a:p>
      </dgm:t>
    </dgm:pt>
    <dgm:pt modelId="{1C5571D0-9CD9-46CE-B3C8-6CF6E1DB3C69}" type="parTrans" cxnId="{141F7892-1005-4CF6-96BF-CB32B985704F}">
      <dgm:prSet/>
      <dgm:spPr/>
      <dgm:t>
        <a:bodyPr/>
        <a:lstStyle/>
        <a:p>
          <a:endParaRPr lang="tr-TR"/>
        </a:p>
      </dgm:t>
    </dgm:pt>
    <dgm:pt modelId="{35E7E629-E072-4B3D-A9FA-4B62282C2C95}" type="sibTrans" cxnId="{141F7892-1005-4CF6-96BF-CB32B985704F}">
      <dgm:prSet/>
      <dgm:spPr/>
      <dgm:t>
        <a:bodyPr/>
        <a:lstStyle/>
        <a:p>
          <a:endParaRPr lang="tr-TR"/>
        </a:p>
      </dgm:t>
    </dgm:pt>
    <dgm:pt modelId="{3CBF0A60-4593-40A5-AA1D-9E5E169D4D54}">
      <dgm:prSet/>
      <dgm:spPr/>
      <dgm:t>
        <a:bodyPr/>
        <a:lstStyle/>
        <a:p>
          <a:r>
            <a:rPr lang="tr-TR" dirty="0" smtClean="0"/>
            <a:t>Erivan Bildirisi (48 ülkenin katılımıyla – BELARUS)</a:t>
          </a:r>
          <a:endParaRPr lang="tr-TR" dirty="0"/>
        </a:p>
      </dgm:t>
    </dgm:pt>
    <dgm:pt modelId="{8064438A-BA13-4192-A218-7A6F0D80B94F}" type="parTrans" cxnId="{1DC3F689-A336-4CC9-9636-3505EFB49DDB}">
      <dgm:prSet/>
      <dgm:spPr/>
      <dgm:t>
        <a:bodyPr/>
        <a:lstStyle/>
        <a:p>
          <a:endParaRPr lang="tr-TR"/>
        </a:p>
      </dgm:t>
    </dgm:pt>
    <dgm:pt modelId="{9B840260-7E9A-45A4-BE57-5ECC16DD9D04}" type="sibTrans" cxnId="{1DC3F689-A336-4CC9-9636-3505EFB49DDB}">
      <dgm:prSet/>
      <dgm:spPr/>
      <dgm:t>
        <a:bodyPr/>
        <a:lstStyle/>
        <a:p>
          <a:endParaRPr lang="tr-TR"/>
        </a:p>
      </dgm:t>
    </dgm:pt>
    <dgm:pt modelId="{29F87AA8-550A-464A-865D-E9BDC0788063}">
      <dgm:prSet/>
      <dgm:spPr/>
      <dgm:t>
        <a:bodyPr/>
        <a:lstStyle/>
        <a:p>
          <a:r>
            <a:rPr lang="tr-TR" dirty="0" smtClean="0"/>
            <a:t>2018</a:t>
          </a:r>
          <a:endParaRPr lang="tr-TR" dirty="0"/>
        </a:p>
      </dgm:t>
    </dgm:pt>
    <dgm:pt modelId="{DE213F78-BC0B-4E8A-80E2-099FD59742CB}" type="parTrans" cxnId="{29D8324B-308D-4013-AD18-207CEF72AEFD}">
      <dgm:prSet/>
      <dgm:spPr/>
      <dgm:t>
        <a:bodyPr/>
        <a:lstStyle/>
        <a:p>
          <a:endParaRPr lang="tr-TR"/>
        </a:p>
      </dgm:t>
    </dgm:pt>
    <dgm:pt modelId="{2BCEA65B-1C08-4508-8535-8C0B9DA8866D}" type="sibTrans" cxnId="{29D8324B-308D-4013-AD18-207CEF72AEFD}">
      <dgm:prSet/>
      <dgm:spPr/>
      <dgm:t>
        <a:bodyPr/>
        <a:lstStyle/>
        <a:p>
          <a:endParaRPr lang="tr-TR"/>
        </a:p>
      </dgm:t>
    </dgm:pt>
    <dgm:pt modelId="{02EBC677-CA1E-4B8C-BCD8-BE96929F7359}">
      <dgm:prSet/>
      <dgm:spPr/>
      <dgm:t>
        <a:bodyPr/>
        <a:lstStyle/>
        <a:p>
          <a:r>
            <a:rPr lang="tr-TR" dirty="0" smtClean="0"/>
            <a:t>Paris Bildirisi</a:t>
          </a:r>
          <a:endParaRPr lang="tr-TR" dirty="0"/>
        </a:p>
      </dgm:t>
    </dgm:pt>
    <dgm:pt modelId="{8833166B-8A30-4DFB-88D4-F18A00BD3594}" type="parTrans" cxnId="{24F380C2-3710-4ADB-B0BA-862F519EDC91}">
      <dgm:prSet/>
      <dgm:spPr/>
      <dgm:t>
        <a:bodyPr/>
        <a:lstStyle/>
        <a:p>
          <a:endParaRPr lang="tr-TR"/>
        </a:p>
      </dgm:t>
    </dgm:pt>
    <dgm:pt modelId="{7676748B-B8D1-4D96-93F1-4BC262FD2C49}" type="sibTrans" cxnId="{24F380C2-3710-4ADB-B0BA-862F519EDC91}">
      <dgm:prSet/>
      <dgm:spPr/>
      <dgm:t>
        <a:bodyPr/>
        <a:lstStyle/>
        <a:p>
          <a:endParaRPr lang="tr-TR"/>
        </a:p>
      </dgm:t>
    </dgm:pt>
    <dgm:pt modelId="{3BA5F6EB-5C1F-49CB-A9C7-E230BA465037}" type="pres">
      <dgm:prSet presAssocID="{0D360858-D512-44AE-B729-3EE314189914}" presName="linearFlow" presStyleCnt="0">
        <dgm:presLayoutVars>
          <dgm:dir/>
          <dgm:animLvl val="lvl"/>
          <dgm:resizeHandles val="exact"/>
        </dgm:presLayoutVars>
      </dgm:prSet>
      <dgm:spPr/>
      <dgm:t>
        <a:bodyPr/>
        <a:lstStyle/>
        <a:p>
          <a:endParaRPr lang="tr-TR"/>
        </a:p>
      </dgm:t>
    </dgm:pt>
    <dgm:pt modelId="{BE3A5D97-013C-45BA-9AA1-79FA85E3C4CB}" type="pres">
      <dgm:prSet presAssocID="{7DC892AC-AB47-440E-9A0A-107EEB2431F7}" presName="composite" presStyleCnt="0"/>
      <dgm:spPr/>
    </dgm:pt>
    <dgm:pt modelId="{0A3E302A-F4B1-4E01-BEA9-5FE7F53E9C63}" type="pres">
      <dgm:prSet presAssocID="{7DC892AC-AB47-440E-9A0A-107EEB2431F7}" presName="parentText" presStyleLbl="alignNode1" presStyleIdx="0" presStyleCnt="11">
        <dgm:presLayoutVars>
          <dgm:chMax val="1"/>
          <dgm:bulletEnabled val="1"/>
        </dgm:presLayoutVars>
      </dgm:prSet>
      <dgm:spPr/>
      <dgm:t>
        <a:bodyPr/>
        <a:lstStyle/>
        <a:p>
          <a:endParaRPr lang="tr-TR"/>
        </a:p>
      </dgm:t>
    </dgm:pt>
    <dgm:pt modelId="{9904FC19-A70B-4D3C-8123-F0198AD0FCEB}" type="pres">
      <dgm:prSet presAssocID="{7DC892AC-AB47-440E-9A0A-107EEB2431F7}" presName="descendantText" presStyleLbl="alignAcc1" presStyleIdx="0" presStyleCnt="11">
        <dgm:presLayoutVars>
          <dgm:bulletEnabled val="1"/>
        </dgm:presLayoutVars>
      </dgm:prSet>
      <dgm:spPr/>
      <dgm:t>
        <a:bodyPr/>
        <a:lstStyle/>
        <a:p>
          <a:endParaRPr lang="tr-TR"/>
        </a:p>
      </dgm:t>
    </dgm:pt>
    <dgm:pt modelId="{A41D17AA-FFC7-4C47-8584-4FAF76AE72F8}" type="pres">
      <dgm:prSet presAssocID="{4CF5017C-1E98-4DCE-B8F5-8977111EDD56}" presName="sp" presStyleCnt="0"/>
      <dgm:spPr/>
    </dgm:pt>
    <dgm:pt modelId="{638C3494-6CD2-4051-932E-356AA2A5D2B3}" type="pres">
      <dgm:prSet presAssocID="{FB4E99C9-8BD7-47C5-8D69-D4A58A324B28}" presName="composite" presStyleCnt="0"/>
      <dgm:spPr/>
    </dgm:pt>
    <dgm:pt modelId="{D18450FD-7B4F-4685-8AA3-434CD217762A}" type="pres">
      <dgm:prSet presAssocID="{FB4E99C9-8BD7-47C5-8D69-D4A58A324B28}" presName="parentText" presStyleLbl="alignNode1" presStyleIdx="1" presStyleCnt="11">
        <dgm:presLayoutVars>
          <dgm:chMax val="1"/>
          <dgm:bulletEnabled val="1"/>
        </dgm:presLayoutVars>
      </dgm:prSet>
      <dgm:spPr/>
      <dgm:t>
        <a:bodyPr/>
        <a:lstStyle/>
        <a:p>
          <a:endParaRPr lang="tr-TR"/>
        </a:p>
      </dgm:t>
    </dgm:pt>
    <dgm:pt modelId="{B3B2A606-1E48-4DA2-9C68-E7388A737D3E}" type="pres">
      <dgm:prSet presAssocID="{FB4E99C9-8BD7-47C5-8D69-D4A58A324B28}" presName="descendantText" presStyleLbl="alignAcc1" presStyleIdx="1" presStyleCnt="11">
        <dgm:presLayoutVars>
          <dgm:bulletEnabled val="1"/>
        </dgm:presLayoutVars>
      </dgm:prSet>
      <dgm:spPr/>
      <dgm:t>
        <a:bodyPr/>
        <a:lstStyle/>
        <a:p>
          <a:endParaRPr lang="tr-TR"/>
        </a:p>
      </dgm:t>
    </dgm:pt>
    <dgm:pt modelId="{5CEF7DCD-99B7-45BD-89E4-73F0205F6523}" type="pres">
      <dgm:prSet presAssocID="{B4204925-6287-41DC-9741-CB7A0A1F3D71}" presName="sp" presStyleCnt="0"/>
      <dgm:spPr/>
    </dgm:pt>
    <dgm:pt modelId="{F81623A4-61CB-4BBB-8AE8-B9E7764D103A}" type="pres">
      <dgm:prSet presAssocID="{D9A9FF83-BB48-4ECF-A786-D95FAD96CBB7}" presName="composite" presStyleCnt="0"/>
      <dgm:spPr/>
    </dgm:pt>
    <dgm:pt modelId="{D6BB78C1-4471-4662-B258-D0DFAFEB2C98}" type="pres">
      <dgm:prSet presAssocID="{D9A9FF83-BB48-4ECF-A786-D95FAD96CBB7}" presName="parentText" presStyleLbl="alignNode1" presStyleIdx="2" presStyleCnt="11">
        <dgm:presLayoutVars>
          <dgm:chMax val="1"/>
          <dgm:bulletEnabled val="1"/>
        </dgm:presLayoutVars>
      </dgm:prSet>
      <dgm:spPr/>
      <dgm:t>
        <a:bodyPr/>
        <a:lstStyle/>
        <a:p>
          <a:endParaRPr lang="tr-TR"/>
        </a:p>
      </dgm:t>
    </dgm:pt>
    <dgm:pt modelId="{D48C1E24-4FFB-4B34-B333-0609F30D781E}" type="pres">
      <dgm:prSet presAssocID="{D9A9FF83-BB48-4ECF-A786-D95FAD96CBB7}" presName="descendantText" presStyleLbl="alignAcc1" presStyleIdx="2" presStyleCnt="11">
        <dgm:presLayoutVars>
          <dgm:bulletEnabled val="1"/>
        </dgm:presLayoutVars>
      </dgm:prSet>
      <dgm:spPr/>
      <dgm:t>
        <a:bodyPr/>
        <a:lstStyle/>
        <a:p>
          <a:endParaRPr lang="tr-TR"/>
        </a:p>
      </dgm:t>
    </dgm:pt>
    <dgm:pt modelId="{40631A0C-827C-4E89-A397-5033977C3072}" type="pres">
      <dgm:prSet presAssocID="{E6031441-3546-415D-BBB5-F703257E0FEA}" presName="sp" presStyleCnt="0"/>
      <dgm:spPr/>
    </dgm:pt>
    <dgm:pt modelId="{78608764-C27D-49C3-956F-173365CAE2C8}" type="pres">
      <dgm:prSet presAssocID="{12762513-3BBE-4A7B-B993-587B3DA359CE}" presName="composite" presStyleCnt="0"/>
      <dgm:spPr/>
    </dgm:pt>
    <dgm:pt modelId="{5B0CF3B4-633F-4BF9-900E-250D06810EFA}" type="pres">
      <dgm:prSet presAssocID="{12762513-3BBE-4A7B-B993-587B3DA359CE}" presName="parentText" presStyleLbl="alignNode1" presStyleIdx="3" presStyleCnt="11">
        <dgm:presLayoutVars>
          <dgm:chMax val="1"/>
          <dgm:bulletEnabled val="1"/>
        </dgm:presLayoutVars>
      </dgm:prSet>
      <dgm:spPr/>
      <dgm:t>
        <a:bodyPr/>
        <a:lstStyle/>
        <a:p>
          <a:endParaRPr lang="tr-TR"/>
        </a:p>
      </dgm:t>
    </dgm:pt>
    <dgm:pt modelId="{B23B5D1C-3404-42F7-9459-33793CC499AC}" type="pres">
      <dgm:prSet presAssocID="{12762513-3BBE-4A7B-B993-587B3DA359CE}" presName="descendantText" presStyleLbl="alignAcc1" presStyleIdx="3" presStyleCnt="11">
        <dgm:presLayoutVars>
          <dgm:bulletEnabled val="1"/>
        </dgm:presLayoutVars>
      </dgm:prSet>
      <dgm:spPr/>
      <dgm:t>
        <a:bodyPr/>
        <a:lstStyle/>
        <a:p>
          <a:endParaRPr lang="tr-TR"/>
        </a:p>
      </dgm:t>
    </dgm:pt>
    <dgm:pt modelId="{872B8B31-39E9-424C-94A7-7B19D5009990}" type="pres">
      <dgm:prSet presAssocID="{CD53FDE9-82DD-4A12-B6A3-76525BCA9F48}" presName="sp" presStyleCnt="0"/>
      <dgm:spPr/>
    </dgm:pt>
    <dgm:pt modelId="{781FA186-F227-4878-AF71-B29A2E442AD2}" type="pres">
      <dgm:prSet presAssocID="{8C1ADA15-2363-4624-854C-1DFA960F9CE1}" presName="composite" presStyleCnt="0"/>
      <dgm:spPr/>
    </dgm:pt>
    <dgm:pt modelId="{F5E73592-792F-468B-A909-36CAFCF3EF0F}" type="pres">
      <dgm:prSet presAssocID="{8C1ADA15-2363-4624-854C-1DFA960F9CE1}" presName="parentText" presStyleLbl="alignNode1" presStyleIdx="4" presStyleCnt="11">
        <dgm:presLayoutVars>
          <dgm:chMax val="1"/>
          <dgm:bulletEnabled val="1"/>
        </dgm:presLayoutVars>
      </dgm:prSet>
      <dgm:spPr/>
      <dgm:t>
        <a:bodyPr/>
        <a:lstStyle/>
        <a:p>
          <a:endParaRPr lang="tr-TR"/>
        </a:p>
      </dgm:t>
    </dgm:pt>
    <dgm:pt modelId="{2EAC08B0-6BE9-406A-8534-1A5CAB5E98DF}" type="pres">
      <dgm:prSet presAssocID="{8C1ADA15-2363-4624-854C-1DFA960F9CE1}" presName="descendantText" presStyleLbl="alignAcc1" presStyleIdx="4" presStyleCnt="11">
        <dgm:presLayoutVars>
          <dgm:bulletEnabled val="1"/>
        </dgm:presLayoutVars>
      </dgm:prSet>
      <dgm:spPr/>
      <dgm:t>
        <a:bodyPr/>
        <a:lstStyle/>
        <a:p>
          <a:endParaRPr lang="tr-TR"/>
        </a:p>
      </dgm:t>
    </dgm:pt>
    <dgm:pt modelId="{8CCA601B-525D-4B6D-B882-12A4DF7D6A82}" type="pres">
      <dgm:prSet presAssocID="{79D5F91B-847C-4D80-9CE0-29132DBF4524}" presName="sp" presStyleCnt="0"/>
      <dgm:spPr/>
    </dgm:pt>
    <dgm:pt modelId="{D941E467-D381-45F9-B79A-CE7250EB4EB6}" type="pres">
      <dgm:prSet presAssocID="{F7191C51-03B7-460A-9123-A45152C1C2AD}" presName="composite" presStyleCnt="0"/>
      <dgm:spPr/>
    </dgm:pt>
    <dgm:pt modelId="{10D4F3A4-C6F6-432B-B79E-6916B2AEE0A3}" type="pres">
      <dgm:prSet presAssocID="{F7191C51-03B7-460A-9123-A45152C1C2AD}" presName="parentText" presStyleLbl="alignNode1" presStyleIdx="5" presStyleCnt="11">
        <dgm:presLayoutVars>
          <dgm:chMax val="1"/>
          <dgm:bulletEnabled val="1"/>
        </dgm:presLayoutVars>
      </dgm:prSet>
      <dgm:spPr/>
      <dgm:t>
        <a:bodyPr/>
        <a:lstStyle/>
        <a:p>
          <a:endParaRPr lang="tr-TR"/>
        </a:p>
      </dgm:t>
    </dgm:pt>
    <dgm:pt modelId="{439FF36B-5AD7-43C5-A0E1-DB58BE6D9464}" type="pres">
      <dgm:prSet presAssocID="{F7191C51-03B7-460A-9123-A45152C1C2AD}" presName="descendantText" presStyleLbl="alignAcc1" presStyleIdx="5" presStyleCnt="11">
        <dgm:presLayoutVars>
          <dgm:bulletEnabled val="1"/>
        </dgm:presLayoutVars>
      </dgm:prSet>
      <dgm:spPr/>
      <dgm:t>
        <a:bodyPr/>
        <a:lstStyle/>
        <a:p>
          <a:endParaRPr lang="tr-TR"/>
        </a:p>
      </dgm:t>
    </dgm:pt>
    <dgm:pt modelId="{1C8B6470-0FDC-47E4-8100-F041C0FF67EC}" type="pres">
      <dgm:prSet presAssocID="{57824DB7-2F41-4A91-9400-2916572E12B7}" presName="sp" presStyleCnt="0"/>
      <dgm:spPr/>
    </dgm:pt>
    <dgm:pt modelId="{981B1703-2BE9-44CA-AD77-93A50E47F834}" type="pres">
      <dgm:prSet presAssocID="{82AC9668-EC99-4E84-AAD0-CB0C17B4B6BB}" presName="composite" presStyleCnt="0"/>
      <dgm:spPr/>
    </dgm:pt>
    <dgm:pt modelId="{DC927006-4BB4-4EEA-838B-781D0ABE3390}" type="pres">
      <dgm:prSet presAssocID="{82AC9668-EC99-4E84-AAD0-CB0C17B4B6BB}" presName="parentText" presStyleLbl="alignNode1" presStyleIdx="6" presStyleCnt="11">
        <dgm:presLayoutVars>
          <dgm:chMax val="1"/>
          <dgm:bulletEnabled val="1"/>
        </dgm:presLayoutVars>
      </dgm:prSet>
      <dgm:spPr/>
      <dgm:t>
        <a:bodyPr/>
        <a:lstStyle/>
        <a:p>
          <a:endParaRPr lang="tr-TR"/>
        </a:p>
      </dgm:t>
    </dgm:pt>
    <dgm:pt modelId="{D9FD3C1A-D70A-4182-845B-9058C24CABCD}" type="pres">
      <dgm:prSet presAssocID="{82AC9668-EC99-4E84-AAD0-CB0C17B4B6BB}" presName="descendantText" presStyleLbl="alignAcc1" presStyleIdx="6" presStyleCnt="11">
        <dgm:presLayoutVars>
          <dgm:bulletEnabled val="1"/>
        </dgm:presLayoutVars>
      </dgm:prSet>
      <dgm:spPr/>
      <dgm:t>
        <a:bodyPr/>
        <a:lstStyle/>
        <a:p>
          <a:endParaRPr lang="tr-TR"/>
        </a:p>
      </dgm:t>
    </dgm:pt>
    <dgm:pt modelId="{2DF10BE2-D612-4C4E-892B-DD2238A9824C}" type="pres">
      <dgm:prSet presAssocID="{29B49A8B-05ED-4EF3-8E2E-EAC8D0C475D2}" presName="sp" presStyleCnt="0"/>
      <dgm:spPr/>
    </dgm:pt>
    <dgm:pt modelId="{BC95D211-0358-4068-9D0E-54278D10DD75}" type="pres">
      <dgm:prSet presAssocID="{54704C6A-6E02-44E4-94AD-7BE4F40E49A2}" presName="composite" presStyleCnt="0"/>
      <dgm:spPr/>
    </dgm:pt>
    <dgm:pt modelId="{14AB8B29-9F70-4E22-B839-2783906F0949}" type="pres">
      <dgm:prSet presAssocID="{54704C6A-6E02-44E4-94AD-7BE4F40E49A2}" presName="parentText" presStyleLbl="alignNode1" presStyleIdx="7" presStyleCnt="11">
        <dgm:presLayoutVars>
          <dgm:chMax val="1"/>
          <dgm:bulletEnabled val="1"/>
        </dgm:presLayoutVars>
      </dgm:prSet>
      <dgm:spPr/>
      <dgm:t>
        <a:bodyPr/>
        <a:lstStyle/>
        <a:p>
          <a:endParaRPr lang="tr-TR"/>
        </a:p>
      </dgm:t>
    </dgm:pt>
    <dgm:pt modelId="{CA5B680E-0D1C-47EE-B22D-9BACEB52459C}" type="pres">
      <dgm:prSet presAssocID="{54704C6A-6E02-44E4-94AD-7BE4F40E49A2}" presName="descendantText" presStyleLbl="alignAcc1" presStyleIdx="7" presStyleCnt="11">
        <dgm:presLayoutVars>
          <dgm:bulletEnabled val="1"/>
        </dgm:presLayoutVars>
      </dgm:prSet>
      <dgm:spPr/>
      <dgm:t>
        <a:bodyPr/>
        <a:lstStyle/>
        <a:p>
          <a:endParaRPr lang="tr-TR"/>
        </a:p>
      </dgm:t>
    </dgm:pt>
    <dgm:pt modelId="{9BB319F7-0381-4CE6-B244-3515537C9F01}" type="pres">
      <dgm:prSet presAssocID="{62768F09-F970-40D6-B0A1-0220D6587FEC}" presName="sp" presStyleCnt="0"/>
      <dgm:spPr/>
    </dgm:pt>
    <dgm:pt modelId="{C882EEFF-B258-4449-991E-E350DD1A7562}" type="pres">
      <dgm:prSet presAssocID="{D95B7DBE-2E8C-48AC-A58D-8B32BB385265}" presName="composite" presStyleCnt="0"/>
      <dgm:spPr/>
    </dgm:pt>
    <dgm:pt modelId="{DB4B0298-1EDC-4EAC-9F54-E463424A46EA}" type="pres">
      <dgm:prSet presAssocID="{D95B7DBE-2E8C-48AC-A58D-8B32BB385265}" presName="parentText" presStyleLbl="alignNode1" presStyleIdx="8" presStyleCnt="11">
        <dgm:presLayoutVars>
          <dgm:chMax val="1"/>
          <dgm:bulletEnabled val="1"/>
        </dgm:presLayoutVars>
      </dgm:prSet>
      <dgm:spPr/>
      <dgm:t>
        <a:bodyPr/>
        <a:lstStyle/>
        <a:p>
          <a:endParaRPr lang="tr-TR"/>
        </a:p>
      </dgm:t>
    </dgm:pt>
    <dgm:pt modelId="{ED2B10E1-326C-4146-A474-E78FFF0C3409}" type="pres">
      <dgm:prSet presAssocID="{D95B7DBE-2E8C-48AC-A58D-8B32BB385265}" presName="descendantText" presStyleLbl="alignAcc1" presStyleIdx="8" presStyleCnt="11">
        <dgm:presLayoutVars>
          <dgm:bulletEnabled val="1"/>
        </dgm:presLayoutVars>
      </dgm:prSet>
      <dgm:spPr/>
      <dgm:t>
        <a:bodyPr/>
        <a:lstStyle/>
        <a:p>
          <a:endParaRPr lang="tr-TR"/>
        </a:p>
      </dgm:t>
    </dgm:pt>
    <dgm:pt modelId="{857EACD9-9E96-41CB-8E38-ADD26791E725}" type="pres">
      <dgm:prSet presAssocID="{0AC97FB4-3E0F-4151-A63C-EF480F20F6F3}" presName="sp" presStyleCnt="0"/>
      <dgm:spPr/>
    </dgm:pt>
    <dgm:pt modelId="{ED444674-014B-4ED0-84BF-5A6F4FB0B0D2}" type="pres">
      <dgm:prSet presAssocID="{FE783AF8-A00F-4C8E-BE5C-87888C02AF72}" presName="composite" presStyleCnt="0"/>
      <dgm:spPr/>
    </dgm:pt>
    <dgm:pt modelId="{7FBAECCD-906B-4F9B-9E1B-7C943A58EA14}" type="pres">
      <dgm:prSet presAssocID="{FE783AF8-A00F-4C8E-BE5C-87888C02AF72}" presName="parentText" presStyleLbl="alignNode1" presStyleIdx="9" presStyleCnt="11">
        <dgm:presLayoutVars>
          <dgm:chMax val="1"/>
          <dgm:bulletEnabled val="1"/>
        </dgm:presLayoutVars>
      </dgm:prSet>
      <dgm:spPr/>
      <dgm:t>
        <a:bodyPr/>
        <a:lstStyle/>
        <a:p>
          <a:endParaRPr lang="tr-TR"/>
        </a:p>
      </dgm:t>
    </dgm:pt>
    <dgm:pt modelId="{3E2253EA-1C84-4978-845A-C933C9A453BB}" type="pres">
      <dgm:prSet presAssocID="{FE783AF8-A00F-4C8E-BE5C-87888C02AF72}" presName="descendantText" presStyleLbl="alignAcc1" presStyleIdx="9" presStyleCnt="11">
        <dgm:presLayoutVars>
          <dgm:bulletEnabled val="1"/>
        </dgm:presLayoutVars>
      </dgm:prSet>
      <dgm:spPr/>
      <dgm:t>
        <a:bodyPr/>
        <a:lstStyle/>
        <a:p>
          <a:endParaRPr lang="tr-TR"/>
        </a:p>
      </dgm:t>
    </dgm:pt>
    <dgm:pt modelId="{3DAABCF0-6F78-4A03-B8D5-3B58498160AD}" type="pres">
      <dgm:prSet presAssocID="{58A45F77-C977-4A99-859E-6EF973981D39}" presName="sp" presStyleCnt="0"/>
      <dgm:spPr/>
    </dgm:pt>
    <dgm:pt modelId="{7CBC2D1A-A4D9-4C31-B149-C91503C40C8A}" type="pres">
      <dgm:prSet presAssocID="{29F87AA8-550A-464A-865D-E9BDC0788063}" presName="composite" presStyleCnt="0"/>
      <dgm:spPr/>
    </dgm:pt>
    <dgm:pt modelId="{14B0272C-63D8-4905-93DF-E9FCCED60821}" type="pres">
      <dgm:prSet presAssocID="{29F87AA8-550A-464A-865D-E9BDC0788063}" presName="parentText" presStyleLbl="alignNode1" presStyleIdx="10" presStyleCnt="11">
        <dgm:presLayoutVars>
          <dgm:chMax val="1"/>
          <dgm:bulletEnabled val="1"/>
        </dgm:presLayoutVars>
      </dgm:prSet>
      <dgm:spPr/>
      <dgm:t>
        <a:bodyPr/>
        <a:lstStyle/>
        <a:p>
          <a:endParaRPr lang="tr-TR"/>
        </a:p>
      </dgm:t>
    </dgm:pt>
    <dgm:pt modelId="{2167CFC9-4E5F-4770-B1FF-A4A6B27C970D}" type="pres">
      <dgm:prSet presAssocID="{29F87AA8-550A-464A-865D-E9BDC0788063}" presName="descendantText" presStyleLbl="alignAcc1" presStyleIdx="10" presStyleCnt="11">
        <dgm:presLayoutVars>
          <dgm:bulletEnabled val="1"/>
        </dgm:presLayoutVars>
      </dgm:prSet>
      <dgm:spPr/>
      <dgm:t>
        <a:bodyPr/>
        <a:lstStyle/>
        <a:p>
          <a:endParaRPr lang="tr-TR"/>
        </a:p>
      </dgm:t>
    </dgm:pt>
  </dgm:ptLst>
  <dgm:cxnLst>
    <dgm:cxn modelId="{FC653962-615B-4D1D-9068-3604B551A0FA}" srcId="{0D360858-D512-44AE-B729-3EE314189914}" destId="{D9A9FF83-BB48-4ECF-A786-D95FAD96CBB7}" srcOrd="2" destOrd="0" parTransId="{E42B913F-D964-4D00-A91E-717A3EE0DF28}" sibTransId="{E6031441-3546-415D-BBB5-F703257E0FEA}"/>
    <dgm:cxn modelId="{E0FDC89B-7883-4D87-B4AE-730AE3DB77E2}" srcId="{0D360858-D512-44AE-B729-3EE314189914}" destId="{54704C6A-6E02-44E4-94AD-7BE4F40E49A2}" srcOrd="7" destOrd="0" parTransId="{8FFAF0FA-CA6E-40A1-9600-184647705157}" sibTransId="{62768F09-F970-40D6-B0A1-0220D6587FEC}"/>
    <dgm:cxn modelId="{A620FEA4-2113-489E-A45A-807976D705E8}" srcId="{F7191C51-03B7-460A-9123-A45152C1C2AD}" destId="{9D8E1E2C-90EA-4750-AF31-0E2B0D331A12}" srcOrd="0" destOrd="0" parTransId="{721264EC-3E8B-4344-959F-DAD99B3705D8}" sibTransId="{F37F3AE3-D9C1-4633-88EB-7805C5CA51FF}"/>
    <dgm:cxn modelId="{ABFEC068-85F8-4833-9039-6987791B3862}" srcId="{0D360858-D512-44AE-B729-3EE314189914}" destId="{D95B7DBE-2E8C-48AC-A58D-8B32BB385265}" srcOrd="8" destOrd="0" parTransId="{35A7FE18-8BA0-4008-89A0-232386A60AB8}" sibTransId="{0AC97FB4-3E0F-4151-A63C-EF480F20F6F3}"/>
    <dgm:cxn modelId="{01F33DB2-EE3F-469B-B391-B50231D129F8}" type="presOf" srcId="{DEA55A1C-6B79-416A-8775-A6A45FE54FF2}" destId="{B23B5D1C-3404-42F7-9459-33793CC499AC}" srcOrd="0" destOrd="0" presId="urn:microsoft.com/office/officeart/2005/8/layout/chevron2"/>
    <dgm:cxn modelId="{82E93E0D-0D14-4442-98A6-298CB5F07474}" type="presOf" srcId="{D9A9FF83-BB48-4ECF-A786-D95FAD96CBB7}" destId="{D6BB78C1-4471-4662-B258-D0DFAFEB2C98}" srcOrd="0" destOrd="0" presId="urn:microsoft.com/office/officeart/2005/8/layout/chevron2"/>
    <dgm:cxn modelId="{29D8324B-308D-4013-AD18-207CEF72AEFD}" srcId="{0D360858-D512-44AE-B729-3EE314189914}" destId="{29F87AA8-550A-464A-865D-E9BDC0788063}" srcOrd="10" destOrd="0" parTransId="{DE213F78-BC0B-4E8A-80E2-099FD59742CB}" sibTransId="{2BCEA65B-1C08-4508-8535-8C0B9DA8866D}"/>
    <dgm:cxn modelId="{3667AC2D-C00F-4341-9054-AA8E3FABFF32}" type="presOf" srcId="{8BD308B5-1A80-4A8C-BFD3-00101430D83F}" destId="{2EAC08B0-6BE9-406A-8534-1A5CAB5E98DF}" srcOrd="0" destOrd="0" presId="urn:microsoft.com/office/officeart/2005/8/layout/chevron2"/>
    <dgm:cxn modelId="{71165E7E-F05A-4AD8-AB06-2F6570629DA6}" srcId="{D9A9FF83-BB48-4ECF-A786-D95FAD96CBB7}" destId="{6FC42E90-A83E-43D7-B978-E80894E43D4E}" srcOrd="0" destOrd="0" parTransId="{601607EA-D56B-43BD-AF3A-01D50DBA695D}" sibTransId="{CA1F5CC1-A93A-4DF1-A2AD-DC710752119B}"/>
    <dgm:cxn modelId="{43119E97-821C-4FE4-8588-4A0CE96B050F}" type="presOf" srcId="{150F2C89-B6F8-4666-85D4-E90BF152682E}" destId="{ED2B10E1-326C-4146-A474-E78FFF0C3409}" srcOrd="0" destOrd="0" presId="urn:microsoft.com/office/officeart/2005/8/layout/chevron2"/>
    <dgm:cxn modelId="{A1EA3321-61A3-481B-9074-AFA3C5B52EFF}" srcId="{FB4E99C9-8BD7-47C5-8D69-D4A58A324B28}" destId="{2C43E1DE-1F1C-4660-9A25-DB2E5FE106FD}" srcOrd="0" destOrd="0" parTransId="{6A476F8B-D678-46F3-A6BB-0250C2D127F2}" sibTransId="{E5802971-E2CE-45D4-9772-04DF2272118E}"/>
    <dgm:cxn modelId="{34E45DAD-B127-4730-99E2-DEF0AB019671}" type="presOf" srcId="{12762513-3BBE-4A7B-B993-587B3DA359CE}" destId="{5B0CF3B4-633F-4BF9-900E-250D06810EFA}" srcOrd="0" destOrd="0" presId="urn:microsoft.com/office/officeart/2005/8/layout/chevron2"/>
    <dgm:cxn modelId="{A7A9D560-3C90-48E0-A211-CE78E6CE77C9}" type="presOf" srcId="{02EBC677-CA1E-4B8C-BCD8-BE96929F7359}" destId="{2167CFC9-4E5F-4770-B1FF-A4A6B27C970D}" srcOrd="0" destOrd="0" presId="urn:microsoft.com/office/officeart/2005/8/layout/chevron2"/>
    <dgm:cxn modelId="{E36CF5FA-A449-4905-A8BA-5C1A5DD1AD57}" srcId="{12762513-3BBE-4A7B-B993-587B3DA359CE}" destId="{DEA55A1C-6B79-416A-8775-A6A45FE54FF2}" srcOrd="0" destOrd="0" parTransId="{EA8FE051-2018-4916-99C4-1ACB26DEB38D}" sibTransId="{1F7B3E29-38ED-46D7-8E74-1C420CC0470D}"/>
    <dgm:cxn modelId="{EDC64B85-B420-43A4-8AB4-EBC0679CC0B4}" type="presOf" srcId="{3CBF0A60-4593-40A5-AA1D-9E5E169D4D54}" destId="{3E2253EA-1C84-4978-845A-C933C9A453BB}" srcOrd="0" destOrd="0" presId="urn:microsoft.com/office/officeart/2005/8/layout/chevron2"/>
    <dgm:cxn modelId="{C55AEF56-5402-4C06-BB41-C189B94A5C7A}" srcId="{7DC892AC-AB47-440E-9A0A-107EEB2431F7}" destId="{DA573A68-A87E-40A2-A475-47B4D57741CF}" srcOrd="0" destOrd="0" parTransId="{A7B9B4F4-32D1-4BE5-A292-BE513184A627}" sibTransId="{A171530D-5829-4FCC-9C96-D2528FC85AFC}"/>
    <dgm:cxn modelId="{29436737-DAAF-4DFA-AEC0-44E799F1527D}" type="presOf" srcId="{AAB41BA6-08E8-4ACE-873A-90AC6DE5673B}" destId="{CA5B680E-0D1C-47EE-B22D-9BACEB52459C}" srcOrd="0" destOrd="0" presId="urn:microsoft.com/office/officeart/2005/8/layout/chevron2"/>
    <dgm:cxn modelId="{374F9922-42D5-4EEC-BC11-7809ED2CAE38}" type="presOf" srcId="{9D8E1E2C-90EA-4750-AF31-0E2B0D331A12}" destId="{439FF36B-5AD7-43C5-A0E1-DB58BE6D9464}" srcOrd="0" destOrd="0" presId="urn:microsoft.com/office/officeart/2005/8/layout/chevron2"/>
    <dgm:cxn modelId="{89F569BD-89F4-4E81-BB91-1395131CA90D}" type="presOf" srcId="{F7191C51-03B7-460A-9123-A45152C1C2AD}" destId="{10D4F3A4-C6F6-432B-B79E-6916B2AEE0A3}" srcOrd="0" destOrd="0" presId="urn:microsoft.com/office/officeart/2005/8/layout/chevron2"/>
    <dgm:cxn modelId="{0851CEC9-32CB-4B6C-A7A2-0AC20FD747DB}" type="presOf" srcId="{7DC892AC-AB47-440E-9A0A-107EEB2431F7}" destId="{0A3E302A-F4B1-4E01-BEA9-5FE7F53E9C63}" srcOrd="0" destOrd="0" presId="urn:microsoft.com/office/officeart/2005/8/layout/chevron2"/>
    <dgm:cxn modelId="{D0032777-7FE6-44C9-852F-09C6A4FC1F76}" type="presOf" srcId="{29F87AA8-550A-464A-865D-E9BDC0788063}" destId="{14B0272C-63D8-4905-93DF-E9FCCED60821}" srcOrd="0" destOrd="0" presId="urn:microsoft.com/office/officeart/2005/8/layout/chevron2"/>
    <dgm:cxn modelId="{50F1B5FC-C914-4201-AFCC-04E6C474DE64}" srcId="{0D360858-D512-44AE-B729-3EE314189914}" destId="{7DC892AC-AB47-440E-9A0A-107EEB2431F7}" srcOrd="0" destOrd="0" parTransId="{8C19EAF2-C190-4274-8541-5AE65F057CDE}" sibTransId="{4CF5017C-1E98-4DCE-B8F5-8977111EDD56}"/>
    <dgm:cxn modelId="{7F39557D-38A6-42BA-A474-9A7CEFB9831E}" type="presOf" srcId="{2C43E1DE-1F1C-4660-9A25-DB2E5FE106FD}" destId="{B3B2A606-1E48-4DA2-9C68-E7388A737D3E}" srcOrd="0" destOrd="0" presId="urn:microsoft.com/office/officeart/2005/8/layout/chevron2"/>
    <dgm:cxn modelId="{D7064A77-C914-4710-B77B-F309C4668447}" srcId="{0D360858-D512-44AE-B729-3EE314189914}" destId="{FB4E99C9-8BD7-47C5-8D69-D4A58A324B28}" srcOrd="1" destOrd="0" parTransId="{72AF9AC8-3DEC-48C5-B044-BAA471360D3F}" sibTransId="{B4204925-6287-41DC-9741-CB7A0A1F3D71}"/>
    <dgm:cxn modelId="{70D8361F-9FDF-46C9-888A-982B1CA8A46F}" srcId="{0D360858-D512-44AE-B729-3EE314189914}" destId="{82AC9668-EC99-4E84-AAD0-CB0C17B4B6BB}" srcOrd="6" destOrd="0" parTransId="{2AD3B105-4F69-4312-A572-BC8699C6928E}" sibTransId="{29B49A8B-05ED-4EF3-8E2E-EAC8D0C475D2}"/>
    <dgm:cxn modelId="{C3E9A08C-40A4-4001-AAB8-C3D403BD92EF}" type="presOf" srcId="{6FC42E90-A83E-43D7-B978-E80894E43D4E}" destId="{D48C1E24-4FFB-4B34-B333-0609F30D781E}" srcOrd="0" destOrd="0" presId="urn:microsoft.com/office/officeart/2005/8/layout/chevron2"/>
    <dgm:cxn modelId="{1DC3F689-A336-4CC9-9636-3505EFB49DDB}" srcId="{FE783AF8-A00F-4C8E-BE5C-87888C02AF72}" destId="{3CBF0A60-4593-40A5-AA1D-9E5E169D4D54}" srcOrd="0" destOrd="0" parTransId="{8064438A-BA13-4192-A218-7A6F0D80B94F}" sibTransId="{9B840260-7E9A-45A4-BE57-5ECC16DD9D04}"/>
    <dgm:cxn modelId="{3069944A-A8F7-4AFF-8B6B-0802279658DC}" type="presOf" srcId="{3FB6E94B-DCC6-4465-AFDC-9BB9CFD3B535}" destId="{D9FD3C1A-D70A-4182-845B-9058C24CABCD}" srcOrd="0" destOrd="0" presId="urn:microsoft.com/office/officeart/2005/8/layout/chevron2"/>
    <dgm:cxn modelId="{80151BE3-8707-4F4A-AB44-8D8C1F50C357}" srcId="{0D360858-D512-44AE-B729-3EE314189914}" destId="{FE783AF8-A00F-4C8E-BE5C-87888C02AF72}" srcOrd="9" destOrd="0" parTransId="{7DFEB836-AF17-4D6B-B0CE-217FB3FA9E3C}" sibTransId="{58A45F77-C977-4A99-859E-6EF973981D39}"/>
    <dgm:cxn modelId="{6A167F35-250A-4002-A3F8-0B9ABF0DE4DE}" srcId="{8C1ADA15-2363-4624-854C-1DFA960F9CE1}" destId="{8BD308B5-1A80-4A8C-BFD3-00101430D83F}" srcOrd="0" destOrd="0" parTransId="{D0D97B9F-3520-4E22-92A7-2F9641F3257F}" sibTransId="{EC8B5E73-00C7-4B98-BD94-B7299D4D75B6}"/>
    <dgm:cxn modelId="{F7CB49C2-4DC8-4403-AAEC-BDE69AE91BBC}" type="presOf" srcId="{FE783AF8-A00F-4C8E-BE5C-87888C02AF72}" destId="{7FBAECCD-906B-4F9B-9E1B-7C943A58EA14}" srcOrd="0" destOrd="0" presId="urn:microsoft.com/office/officeart/2005/8/layout/chevron2"/>
    <dgm:cxn modelId="{B25FE889-C990-45DA-BAB5-A512160C2EF2}" type="presOf" srcId="{8C1ADA15-2363-4624-854C-1DFA960F9CE1}" destId="{F5E73592-792F-468B-A909-36CAFCF3EF0F}" srcOrd="0" destOrd="0" presId="urn:microsoft.com/office/officeart/2005/8/layout/chevron2"/>
    <dgm:cxn modelId="{141F7892-1005-4CF6-96BF-CB32B985704F}" srcId="{D95B7DBE-2E8C-48AC-A58D-8B32BB385265}" destId="{150F2C89-B6F8-4666-85D4-E90BF152682E}" srcOrd="0" destOrd="0" parTransId="{1C5571D0-9CD9-46CE-B3C8-6CF6E1DB3C69}" sibTransId="{35E7E629-E072-4B3D-A9FA-4B62282C2C95}"/>
    <dgm:cxn modelId="{E5C78CCF-58BA-4B20-9D64-DA62C653E976}" srcId="{54704C6A-6E02-44E4-94AD-7BE4F40E49A2}" destId="{AAB41BA6-08E8-4ACE-873A-90AC6DE5673B}" srcOrd="0" destOrd="0" parTransId="{A3634A18-51B2-4DC2-88FE-07F135EAB20C}" sibTransId="{7873C613-7602-4FCE-92AD-6AF3E5E64E7C}"/>
    <dgm:cxn modelId="{212B7F31-1EB6-4986-A420-1D0BE510BF31}" srcId="{0D360858-D512-44AE-B729-3EE314189914}" destId="{8C1ADA15-2363-4624-854C-1DFA960F9CE1}" srcOrd="4" destOrd="0" parTransId="{F9B3F1A9-9C0B-4032-B5EE-ACA02240AD2F}" sibTransId="{79D5F91B-847C-4D80-9CE0-29132DBF4524}"/>
    <dgm:cxn modelId="{BCAE111A-EA8A-41E2-A92B-EA001EC57BD2}" srcId="{0D360858-D512-44AE-B729-3EE314189914}" destId="{F7191C51-03B7-460A-9123-A45152C1C2AD}" srcOrd="5" destOrd="0" parTransId="{5E66C36E-F883-4DA7-9366-DB83D2EB1BC7}" sibTransId="{57824DB7-2F41-4A91-9400-2916572E12B7}"/>
    <dgm:cxn modelId="{46675469-862B-476C-BF33-5042D3DE72F3}" srcId="{0D360858-D512-44AE-B729-3EE314189914}" destId="{12762513-3BBE-4A7B-B993-587B3DA359CE}" srcOrd="3" destOrd="0" parTransId="{7C86354C-CDF0-4FA1-A2D2-680D1E262BB2}" sibTransId="{CD53FDE9-82DD-4A12-B6A3-76525BCA9F48}"/>
    <dgm:cxn modelId="{D277C736-8413-4F28-9C0C-B1F47AE22436}" type="presOf" srcId="{D95B7DBE-2E8C-48AC-A58D-8B32BB385265}" destId="{DB4B0298-1EDC-4EAC-9F54-E463424A46EA}" srcOrd="0" destOrd="0" presId="urn:microsoft.com/office/officeart/2005/8/layout/chevron2"/>
    <dgm:cxn modelId="{8128BCAC-EFF4-4B2A-8912-F9495CCAB874}" type="presOf" srcId="{DA573A68-A87E-40A2-A475-47B4D57741CF}" destId="{9904FC19-A70B-4D3C-8123-F0198AD0FCEB}" srcOrd="0" destOrd="0" presId="urn:microsoft.com/office/officeart/2005/8/layout/chevron2"/>
    <dgm:cxn modelId="{813743C5-7164-46B3-BC33-79A8BB84D0FF}" type="presOf" srcId="{82AC9668-EC99-4E84-AAD0-CB0C17B4B6BB}" destId="{DC927006-4BB4-4EEA-838B-781D0ABE3390}" srcOrd="0" destOrd="0" presId="urn:microsoft.com/office/officeart/2005/8/layout/chevron2"/>
    <dgm:cxn modelId="{24F380C2-3710-4ADB-B0BA-862F519EDC91}" srcId="{29F87AA8-550A-464A-865D-E9BDC0788063}" destId="{02EBC677-CA1E-4B8C-BCD8-BE96929F7359}" srcOrd="0" destOrd="0" parTransId="{8833166B-8A30-4DFB-88D4-F18A00BD3594}" sibTransId="{7676748B-B8D1-4D96-93F1-4BC262FD2C49}"/>
    <dgm:cxn modelId="{ABF152FA-17B3-4AB5-8A9C-33BF784F1BFE}" type="presOf" srcId="{FB4E99C9-8BD7-47C5-8D69-D4A58A324B28}" destId="{D18450FD-7B4F-4685-8AA3-434CD217762A}" srcOrd="0" destOrd="0" presId="urn:microsoft.com/office/officeart/2005/8/layout/chevron2"/>
    <dgm:cxn modelId="{366DF970-2C0D-418E-B098-6F94D6365E49}" type="presOf" srcId="{54704C6A-6E02-44E4-94AD-7BE4F40E49A2}" destId="{14AB8B29-9F70-4E22-B839-2783906F0949}" srcOrd="0" destOrd="0" presId="urn:microsoft.com/office/officeart/2005/8/layout/chevron2"/>
    <dgm:cxn modelId="{0F45BD74-632E-4912-8EAC-E47501187578}" type="presOf" srcId="{0D360858-D512-44AE-B729-3EE314189914}" destId="{3BA5F6EB-5C1F-49CB-A9C7-E230BA465037}" srcOrd="0" destOrd="0" presId="urn:microsoft.com/office/officeart/2005/8/layout/chevron2"/>
    <dgm:cxn modelId="{4C712CA6-0EE3-4EA9-9C0C-029B31B786FB}" srcId="{82AC9668-EC99-4E84-AAD0-CB0C17B4B6BB}" destId="{3FB6E94B-DCC6-4465-AFDC-9BB9CFD3B535}" srcOrd="0" destOrd="0" parTransId="{317F653E-2CA3-4720-9EA2-24985B6904F6}" sibTransId="{71380D97-A0CC-42F0-8A7F-491DDD36E24D}"/>
    <dgm:cxn modelId="{4EAD5A5C-A8D2-4059-9815-80901D7FBF6E}" type="presParOf" srcId="{3BA5F6EB-5C1F-49CB-A9C7-E230BA465037}" destId="{BE3A5D97-013C-45BA-9AA1-79FA85E3C4CB}" srcOrd="0" destOrd="0" presId="urn:microsoft.com/office/officeart/2005/8/layout/chevron2"/>
    <dgm:cxn modelId="{4955FC24-9C4D-4798-AABF-D585DA34AB4B}" type="presParOf" srcId="{BE3A5D97-013C-45BA-9AA1-79FA85E3C4CB}" destId="{0A3E302A-F4B1-4E01-BEA9-5FE7F53E9C63}" srcOrd="0" destOrd="0" presId="urn:microsoft.com/office/officeart/2005/8/layout/chevron2"/>
    <dgm:cxn modelId="{D04C5AF3-34D7-43EF-A592-578D07683FF8}" type="presParOf" srcId="{BE3A5D97-013C-45BA-9AA1-79FA85E3C4CB}" destId="{9904FC19-A70B-4D3C-8123-F0198AD0FCEB}" srcOrd="1" destOrd="0" presId="urn:microsoft.com/office/officeart/2005/8/layout/chevron2"/>
    <dgm:cxn modelId="{4D319B65-D6E4-41C5-B293-ED609DAB0D40}" type="presParOf" srcId="{3BA5F6EB-5C1F-49CB-A9C7-E230BA465037}" destId="{A41D17AA-FFC7-4C47-8584-4FAF76AE72F8}" srcOrd="1" destOrd="0" presId="urn:microsoft.com/office/officeart/2005/8/layout/chevron2"/>
    <dgm:cxn modelId="{CD8B4477-668E-4641-865E-53A08820A353}" type="presParOf" srcId="{3BA5F6EB-5C1F-49CB-A9C7-E230BA465037}" destId="{638C3494-6CD2-4051-932E-356AA2A5D2B3}" srcOrd="2" destOrd="0" presId="urn:microsoft.com/office/officeart/2005/8/layout/chevron2"/>
    <dgm:cxn modelId="{80EED074-B91F-42EC-8CCA-59845354A964}" type="presParOf" srcId="{638C3494-6CD2-4051-932E-356AA2A5D2B3}" destId="{D18450FD-7B4F-4685-8AA3-434CD217762A}" srcOrd="0" destOrd="0" presId="urn:microsoft.com/office/officeart/2005/8/layout/chevron2"/>
    <dgm:cxn modelId="{521D41F5-1AEF-4C9A-A265-5EE8567943BF}" type="presParOf" srcId="{638C3494-6CD2-4051-932E-356AA2A5D2B3}" destId="{B3B2A606-1E48-4DA2-9C68-E7388A737D3E}" srcOrd="1" destOrd="0" presId="urn:microsoft.com/office/officeart/2005/8/layout/chevron2"/>
    <dgm:cxn modelId="{25DB9DB8-243E-438F-91DD-93481D8C917D}" type="presParOf" srcId="{3BA5F6EB-5C1F-49CB-A9C7-E230BA465037}" destId="{5CEF7DCD-99B7-45BD-89E4-73F0205F6523}" srcOrd="3" destOrd="0" presId="urn:microsoft.com/office/officeart/2005/8/layout/chevron2"/>
    <dgm:cxn modelId="{85DF79B0-ED32-40E9-BA5C-23C649CC2113}" type="presParOf" srcId="{3BA5F6EB-5C1F-49CB-A9C7-E230BA465037}" destId="{F81623A4-61CB-4BBB-8AE8-B9E7764D103A}" srcOrd="4" destOrd="0" presId="urn:microsoft.com/office/officeart/2005/8/layout/chevron2"/>
    <dgm:cxn modelId="{C5A32FD6-FC42-423F-8670-40F97A971D4C}" type="presParOf" srcId="{F81623A4-61CB-4BBB-8AE8-B9E7764D103A}" destId="{D6BB78C1-4471-4662-B258-D0DFAFEB2C98}" srcOrd="0" destOrd="0" presId="urn:microsoft.com/office/officeart/2005/8/layout/chevron2"/>
    <dgm:cxn modelId="{DC11B987-C7B2-426D-9065-373438330036}" type="presParOf" srcId="{F81623A4-61CB-4BBB-8AE8-B9E7764D103A}" destId="{D48C1E24-4FFB-4B34-B333-0609F30D781E}" srcOrd="1" destOrd="0" presId="urn:microsoft.com/office/officeart/2005/8/layout/chevron2"/>
    <dgm:cxn modelId="{B7FBEDC0-2577-46F8-A454-D2B8DBC4DFAF}" type="presParOf" srcId="{3BA5F6EB-5C1F-49CB-A9C7-E230BA465037}" destId="{40631A0C-827C-4E89-A397-5033977C3072}" srcOrd="5" destOrd="0" presId="urn:microsoft.com/office/officeart/2005/8/layout/chevron2"/>
    <dgm:cxn modelId="{A7A86B2B-AEBC-43E5-B652-09018FEDA419}" type="presParOf" srcId="{3BA5F6EB-5C1F-49CB-A9C7-E230BA465037}" destId="{78608764-C27D-49C3-956F-173365CAE2C8}" srcOrd="6" destOrd="0" presId="urn:microsoft.com/office/officeart/2005/8/layout/chevron2"/>
    <dgm:cxn modelId="{A95C4742-1324-45AC-B8EA-52EA9970B241}" type="presParOf" srcId="{78608764-C27D-49C3-956F-173365CAE2C8}" destId="{5B0CF3B4-633F-4BF9-900E-250D06810EFA}" srcOrd="0" destOrd="0" presId="urn:microsoft.com/office/officeart/2005/8/layout/chevron2"/>
    <dgm:cxn modelId="{5CC09091-65A5-4F9D-A423-0D162801A550}" type="presParOf" srcId="{78608764-C27D-49C3-956F-173365CAE2C8}" destId="{B23B5D1C-3404-42F7-9459-33793CC499AC}" srcOrd="1" destOrd="0" presId="urn:microsoft.com/office/officeart/2005/8/layout/chevron2"/>
    <dgm:cxn modelId="{0FEF2388-2053-428F-B2F7-BB0D6F0A280F}" type="presParOf" srcId="{3BA5F6EB-5C1F-49CB-A9C7-E230BA465037}" destId="{872B8B31-39E9-424C-94A7-7B19D5009990}" srcOrd="7" destOrd="0" presId="urn:microsoft.com/office/officeart/2005/8/layout/chevron2"/>
    <dgm:cxn modelId="{060EE56A-56FE-466C-8152-209DEB4C3B5F}" type="presParOf" srcId="{3BA5F6EB-5C1F-49CB-A9C7-E230BA465037}" destId="{781FA186-F227-4878-AF71-B29A2E442AD2}" srcOrd="8" destOrd="0" presId="urn:microsoft.com/office/officeart/2005/8/layout/chevron2"/>
    <dgm:cxn modelId="{5DAE3803-2225-4F2E-978F-7895F01FAA03}" type="presParOf" srcId="{781FA186-F227-4878-AF71-B29A2E442AD2}" destId="{F5E73592-792F-468B-A909-36CAFCF3EF0F}" srcOrd="0" destOrd="0" presId="urn:microsoft.com/office/officeart/2005/8/layout/chevron2"/>
    <dgm:cxn modelId="{F3B7DE24-527A-4BA4-98BF-5A810AF9E24F}" type="presParOf" srcId="{781FA186-F227-4878-AF71-B29A2E442AD2}" destId="{2EAC08B0-6BE9-406A-8534-1A5CAB5E98DF}" srcOrd="1" destOrd="0" presId="urn:microsoft.com/office/officeart/2005/8/layout/chevron2"/>
    <dgm:cxn modelId="{5DAEED00-5AB0-4B8D-8D78-BDAAF63079C1}" type="presParOf" srcId="{3BA5F6EB-5C1F-49CB-A9C7-E230BA465037}" destId="{8CCA601B-525D-4B6D-B882-12A4DF7D6A82}" srcOrd="9" destOrd="0" presId="urn:microsoft.com/office/officeart/2005/8/layout/chevron2"/>
    <dgm:cxn modelId="{D805208B-829C-4F7D-89C5-42347F4F4286}" type="presParOf" srcId="{3BA5F6EB-5C1F-49CB-A9C7-E230BA465037}" destId="{D941E467-D381-45F9-B79A-CE7250EB4EB6}" srcOrd="10" destOrd="0" presId="urn:microsoft.com/office/officeart/2005/8/layout/chevron2"/>
    <dgm:cxn modelId="{57F47090-5CA2-438E-93D3-EB5992728E4C}" type="presParOf" srcId="{D941E467-D381-45F9-B79A-CE7250EB4EB6}" destId="{10D4F3A4-C6F6-432B-B79E-6916B2AEE0A3}" srcOrd="0" destOrd="0" presId="urn:microsoft.com/office/officeart/2005/8/layout/chevron2"/>
    <dgm:cxn modelId="{6DBFC6FA-B0E9-47CA-87ED-3AAA389F0AF2}" type="presParOf" srcId="{D941E467-D381-45F9-B79A-CE7250EB4EB6}" destId="{439FF36B-5AD7-43C5-A0E1-DB58BE6D9464}" srcOrd="1" destOrd="0" presId="urn:microsoft.com/office/officeart/2005/8/layout/chevron2"/>
    <dgm:cxn modelId="{F05316F7-A581-4F42-B298-D95CF68C7F11}" type="presParOf" srcId="{3BA5F6EB-5C1F-49CB-A9C7-E230BA465037}" destId="{1C8B6470-0FDC-47E4-8100-F041C0FF67EC}" srcOrd="11" destOrd="0" presId="urn:microsoft.com/office/officeart/2005/8/layout/chevron2"/>
    <dgm:cxn modelId="{E068ECCC-FAE2-44C6-AEA9-FC9C20895A28}" type="presParOf" srcId="{3BA5F6EB-5C1F-49CB-A9C7-E230BA465037}" destId="{981B1703-2BE9-44CA-AD77-93A50E47F834}" srcOrd="12" destOrd="0" presId="urn:microsoft.com/office/officeart/2005/8/layout/chevron2"/>
    <dgm:cxn modelId="{E52553A0-7A71-4853-958B-50FDC6D5D890}" type="presParOf" srcId="{981B1703-2BE9-44CA-AD77-93A50E47F834}" destId="{DC927006-4BB4-4EEA-838B-781D0ABE3390}" srcOrd="0" destOrd="0" presId="urn:microsoft.com/office/officeart/2005/8/layout/chevron2"/>
    <dgm:cxn modelId="{8619B858-01FF-43E8-89E9-B7130BEC0830}" type="presParOf" srcId="{981B1703-2BE9-44CA-AD77-93A50E47F834}" destId="{D9FD3C1A-D70A-4182-845B-9058C24CABCD}" srcOrd="1" destOrd="0" presId="urn:microsoft.com/office/officeart/2005/8/layout/chevron2"/>
    <dgm:cxn modelId="{7CBBF538-20DD-4C3A-A672-D0790BE5F107}" type="presParOf" srcId="{3BA5F6EB-5C1F-49CB-A9C7-E230BA465037}" destId="{2DF10BE2-D612-4C4E-892B-DD2238A9824C}" srcOrd="13" destOrd="0" presId="urn:microsoft.com/office/officeart/2005/8/layout/chevron2"/>
    <dgm:cxn modelId="{E6D28D85-61B1-4F40-87FD-1E9B0EDF6D04}" type="presParOf" srcId="{3BA5F6EB-5C1F-49CB-A9C7-E230BA465037}" destId="{BC95D211-0358-4068-9D0E-54278D10DD75}" srcOrd="14" destOrd="0" presId="urn:microsoft.com/office/officeart/2005/8/layout/chevron2"/>
    <dgm:cxn modelId="{CF30A2E5-2587-40C7-ACDC-3080FE8ED59A}" type="presParOf" srcId="{BC95D211-0358-4068-9D0E-54278D10DD75}" destId="{14AB8B29-9F70-4E22-B839-2783906F0949}" srcOrd="0" destOrd="0" presId="urn:microsoft.com/office/officeart/2005/8/layout/chevron2"/>
    <dgm:cxn modelId="{A859BC2F-0DF2-4B36-B472-4665320BDF2D}" type="presParOf" srcId="{BC95D211-0358-4068-9D0E-54278D10DD75}" destId="{CA5B680E-0D1C-47EE-B22D-9BACEB52459C}" srcOrd="1" destOrd="0" presId="urn:microsoft.com/office/officeart/2005/8/layout/chevron2"/>
    <dgm:cxn modelId="{5EA7A17C-8D2E-422F-B6D7-801DE5F41FE6}" type="presParOf" srcId="{3BA5F6EB-5C1F-49CB-A9C7-E230BA465037}" destId="{9BB319F7-0381-4CE6-B244-3515537C9F01}" srcOrd="15" destOrd="0" presId="urn:microsoft.com/office/officeart/2005/8/layout/chevron2"/>
    <dgm:cxn modelId="{DAE6ADF2-9DC9-4FBF-96A7-C930BE33554C}" type="presParOf" srcId="{3BA5F6EB-5C1F-49CB-A9C7-E230BA465037}" destId="{C882EEFF-B258-4449-991E-E350DD1A7562}" srcOrd="16" destOrd="0" presId="urn:microsoft.com/office/officeart/2005/8/layout/chevron2"/>
    <dgm:cxn modelId="{ADB20FD7-ACFD-4605-A481-546BB87384BB}" type="presParOf" srcId="{C882EEFF-B258-4449-991E-E350DD1A7562}" destId="{DB4B0298-1EDC-4EAC-9F54-E463424A46EA}" srcOrd="0" destOrd="0" presId="urn:microsoft.com/office/officeart/2005/8/layout/chevron2"/>
    <dgm:cxn modelId="{34E58A08-50BB-4801-87CA-F619F5832A46}" type="presParOf" srcId="{C882EEFF-B258-4449-991E-E350DD1A7562}" destId="{ED2B10E1-326C-4146-A474-E78FFF0C3409}" srcOrd="1" destOrd="0" presId="urn:microsoft.com/office/officeart/2005/8/layout/chevron2"/>
    <dgm:cxn modelId="{361FCA44-33EF-4D5C-B885-C4D2A3E6B13F}" type="presParOf" srcId="{3BA5F6EB-5C1F-49CB-A9C7-E230BA465037}" destId="{857EACD9-9E96-41CB-8E38-ADD26791E725}" srcOrd="17" destOrd="0" presId="urn:microsoft.com/office/officeart/2005/8/layout/chevron2"/>
    <dgm:cxn modelId="{6A6E4F48-D508-4A60-952D-35CE9EE5CE34}" type="presParOf" srcId="{3BA5F6EB-5C1F-49CB-A9C7-E230BA465037}" destId="{ED444674-014B-4ED0-84BF-5A6F4FB0B0D2}" srcOrd="18" destOrd="0" presId="urn:microsoft.com/office/officeart/2005/8/layout/chevron2"/>
    <dgm:cxn modelId="{117C6F7D-864B-4333-BD6A-187DC37F9A1E}" type="presParOf" srcId="{ED444674-014B-4ED0-84BF-5A6F4FB0B0D2}" destId="{7FBAECCD-906B-4F9B-9E1B-7C943A58EA14}" srcOrd="0" destOrd="0" presId="urn:microsoft.com/office/officeart/2005/8/layout/chevron2"/>
    <dgm:cxn modelId="{01A67EBC-424A-489C-B9E7-8D97D9288B7F}" type="presParOf" srcId="{ED444674-014B-4ED0-84BF-5A6F4FB0B0D2}" destId="{3E2253EA-1C84-4978-845A-C933C9A453BB}" srcOrd="1" destOrd="0" presId="urn:microsoft.com/office/officeart/2005/8/layout/chevron2"/>
    <dgm:cxn modelId="{46EDC2C8-1CAF-4720-8359-6EE54168A40E}" type="presParOf" srcId="{3BA5F6EB-5C1F-49CB-A9C7-E230BA465037}" destId="{3DAABCF0-6F78-4A03-B8D5-3B58498160AD}" srcOrd="19" destOrd="0" presId="urn:microsoft.com/office/officeart/2005/8/layout/chevron2"/>
    <dgm:cxn modelId="{07CCC08C-7E02-4102-B940-A761A1C80910}" type="presParOf" srcId="{3BA5F6EB-5C1F-49CB-A9C7-E230BA465037}" destId="{7CBC2D1A-A4D9-4C31-B149-C91503C40C8A}" srcOrd="20" destOrd="0" presId="urn:microsoft.com/office/officeart/2005/8/layout/chevron2"/>
    <dgm:cxn modelId="{3F21D47A-05A5-4BA7-BCE8-6B49960AA49E}" type="presParOf" srcId="{7CBC2D1A-A4D9-4C31-B149-C91503C40C8A}" destId="{14B0272C-63D8-4905-93DF-E9FCCED60821}" srcOrd="0" destOrd="0" presId="urn:microsoft.com/office/officeart/2005/8/layout/chevron2"/>
    <dgm:cxn modelId="{21C6B380-8908-45FC-80CC-829187628A6A}" type="presParOf" srcId="{7CBC2D1A-A4D9-4C31-B149-C91503C40C8A}" destId="{2167CFC9-4E5F-4770-B1FF-A4A6B27C970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1A19B-6A76-442F-A8E8-E3588B1876F6}">
      <dsp:nvSpPr>
        <dsp:cNvPr id="0" name=""/>
        <dsp:cNvSpPr/>
      </dsp:nvSpPr>
      <dsp:spPr>
        <a:xfrm>
          <a:off x="2118350" y="200570"/>
          <a:ext cx="3980557" cy="138239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630961-599A-497D-B996-B0A91EE95154}">
      <dsp:nvSpPr>
        <dsp:cNvPr id="0" name=""/>
        <dsp:cNvSpPr/>
      </dsp:nvSpPr>
      <dsp:spPr>
        <a:xfrm>
          <a:off x="3729087" y="3585587"/>
          <a:ext cx="771425" cy="493712"/>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4A68F-5D1D-4CC9-9AEB-75F57E06634A}">
      <dsp:nvSpPr>
        <dsp:cNvPr id="0" name=""/>
        <dsp:cNvSpPr/>
      </dsp:nvSpPr>
      <dsp:spPr>
        <a:xfrm>
          <a:off x="2263378" y="3980557"/>
          <a:ext cx="3702843" cy="92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tr-TR" sz="3300" kern="1200" dirty="0" smtClean="0"/>
            <a:t>Eğitim Sistemi</a:t>
          </a:r>
          <a:endParaRPr lang="tr-TR" sz="3300" kern="1200" dirty="0"/>
        </a:p>
      </dsp:txBody>
      <dsp:txXfrm>
        <a:off x="2263378" y="3980557"/>
        <a:ext cx="3702843" cy="925710"/>
      </dsp:txXfrm>
    </dsp:sp>
    <dsp:sp modelId="{F4925E31-9E47-4C6E-8239-862977CC17EB}">
      <dsp:nvSpPr>
        <dsp:cNvPr id="0" name=""/>
        <dsp:cNvSpPr/>
      </dsp:nvSpPr>
      <dsp:spPr>
        <a:xfrm>
          <a:off x="3565544" y="1689731"/>
          <a:ext cx="1388566" cy="138856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Program</a:t>
          </a:r>
          <a:endParaRPr lang="tr-TR" sz="1700" kern="1200" dirty="0"/>
        </a:p>
      </dsp:txBody>
      <dsp:txXfrm>
        <a:off x="3768895" y="1893082"/>
        <a:ext cx="981864" cy="981864"/>
      </dsp:txXfrm>
    </dsp:sp>
    <dsp:sp modelId="{3F5FA885-2C99-43B6-8DAB-152165C5CA4D}">
      <dsp:nvSpPr>
        <dsp:cNvPr id="0" name=""/>
        <dsp:cNvSpPr/>
      </dsp:nvSpPr>
      <dsp:spPr>
        <a:xfrm>
          <a:off x="2571948" y="647997"/>
          <a:ext cx="1388566" cy="138856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Öğretmen</a:t>
          </a:r>
          <a:endParaRPr lang="tr-TR" sz="1700" kern="1200" dirty="0"/>
        </a:p>
      </dsp:txBody>
      <dsp:txXfrm>
        <a:off x="2775299" y="851348"/>
        <a:ext cx="981864" cy="981864"/>
      </dsp:txXfrm>
    </dsp:sp>
    <dsp:sp modelId="{1EC49073-F64C-48C8-8AB3-824F26651FBC}">
      <dsp:nvSpPr>
        <dsp:cNvPr id="0" name=""/>
        <dsp:cNvSpPr/>
      </dsp:nvSpPr>
      <dsp:spPr>
        <a:xfrm>
          <a:off x="3991371" y="312273"/>
          <a:ext cx="1388566" cy="138856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Öğrenci</a:t>
          </a:r>
          <a:endParaRPr lang="tr-TR" sz="1700" kern="1200" dirty="0"/>
        </a:p>
      </dsp:txBody>
      <dsp:txXfrm>
        <a:off x="4194722" y="515624"/>
        <a:ext cx="981864" cy="981864"/>
      </dsp:txXfrm>
    </dsp:sp>
    <dsp:sp modelId="{85BE1E5D-49BB-4B99-9DA6-4150DC57B07D}">
      <dsp:nvSpPr>
        <dsp:cNvPr id="0" name=""/>
        <dsp:cNvSpPr/>
      </dsp:nvSpPr>
      <dsp:spPr>
        <a:xfrm>
          <a:off x="1954807" y="30857"/>
          <a:ext cx="4319984" cy="345598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7799F-439F-4AF3-ABF4-E4895EDBB4C9}" type="datetimeFigureOut">
              <a:rPr lang="tr-TR" smtClean="0"/>
              <a:t>13.11.2023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F526B-8482-448E-A8B8-94BC777E629E}" type="slidenum">
              <a:rPr lang="tr-TR" smtClean="0"/>
              <a:t>‹#›</a:t>
            </a:fld>
            <a:endParaRPr lang="tr-TR"/>
          </a:p>
        </p:txBody>
      </p:sp>
    </p:spTree>
    <p:extLst>
      <p:ext uri="{BB962C8B-B14F-4D97-AF65-F5344CB8AC3E}">
        <p14:creationId xmlns:p14="http://schemas.microsoft.com/office/powerpoint/2010/main" val="340295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9pPr>
          </a:lstStyle>
          <a:p>
            <a:pPr eaLnBrk="1"/>
            <a:fld id="{E399146D-1269-4241-89F1-051006CD59D6}" type="slidenum">
              <a:rPr lang="tr-TR" altLang="tr-TR" smtClean="0">
                <a:solidFill>
                  <a:srgbClr val="000000"/>
                </a:solidFill>
                <a:latin typeface="Times New Roman" pitchFamily="16" charset="0"/>
              </a:rPr>
              <a:pPr eaLnBrk="1"/>
              <a:t>3</a:t>
            </a:fld>
            <a:endParaRPr lang="tr-TR" altLang="tr-TR" smtClean="0">
              <a:solidFill>
                <a:srgbClr val="000000"/>
              </a:solidFill>
              <a:latin typeface="Times New Roman" pitchFamily="16" charset="0"/>
            </a:endParaRPr>
          </a:p>
        </p:txBody>
      </p:sp>
      <p:sp>
        <p:nvSpPr>
          <p:cNvPr id="4915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9pPr>
          </a:lstStyle>
          <a:p>
            <a:pPr eaLnBrk="1"/>
            <a:fld id="{EFC6C4ED-B54E-46B2-8EEF-0BE7D3BBA213}" type="slidenum">
              <a:rPr lang="tr-TR" altLang="tr-TR" smtClean="0">
                <a:solidFill>
                  <a:srgbClr val="000000"/>
                </a:solidFill>
                <a:latin typeface="Times New Roman" pitchFamily="16" charset="0"/>
              </a:rPr>
              <a:pPr eaLnBrk="1"/>
              <a:t>4</a:t>
            </a:fld>
            <a:endParaRPr lang="tr-TR" altLang="tr-TR" smtClean="0">
              <a:solidFill>
                <a:srgbClr val="000000"/>
              </a:solidFill>
              <a:latin typeface="Times New Roman" pitchFamily="16" charset="0"/>
            </a:endParaRPr>
          </a:p>
        </p:txBody>
      </p:sp>
      <p:sp>
        <p:nvSpPr>
          <p:cNvPr id="5017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400800" y="6355080"/>
            <a:ext cx="2286000" cy="365760"/>
          </a:xfrm>
        </p:spPr>
        <p:txBody>
          <a:bodyPr/>
          <a:lstStyle>
            <a:lvl1pPr>
              <a:defRPr sz="1400"/>
            </a:lvl1pPr>
          </a:lstStyle>
          <a:p>
            <a:fld id="{2221D81A-45ED-4CE5-9B29-EEBC98D086A2}" type="datetime1">
              <a:rPr lang="tr-TR" smtClean="0"/>
              <a:t>13.11.2023</a:t>
            </a:fld>
            <a:endParaRPr lang="tr-TR"/>
          </a:p>
        </p:txBody>
      </p:sp>
      <p:sp>
        <p:nvSpPr>
          <p:cNvPr id="17" name="Altbilgi Yer Tutucusu 16"/>
          <p:cNvSpPr>
            <a:spLocks noGrp="1"/>
          </p:cNvSpPr>
          <p:nvPr>
            <p:ph type="ftr" sz="quarter" idx="11"/>
          </p:nvPr>
        </p:nvSpPr>
        <p:spPr>
          <a:xfrm>
            <a:off x="2898648" y="6355080"/>
            <a:ext cx="3474720" cy="365760"/>
          </a:xfrm>
        </p:spPr>
        <p:txBody>
          <a:bodyPr/>
          <a:lstStyle/>
          <a:p>
            <a:r>
              <a:rPr lang="tr-TR" smtClean="0"/>
              <a:t>Dr. Koray Kasapoğlu</a:t>
            </a:r>
            <a:endParaRPr lang="tr-TR"/>
          </a:p>
        </p:txBody>
      </p:sp>
      <p:sp>
        <p:nvSpPr>
          <p:cNvPr id="29" name="Slayt Numarası Yer Tutucusu 28"/>
          <p:cNvSpPr>
            <a:spLocks noGrp="1"/>
          </p:cNvSpPr>
          <p:nvPr>
            <p:ph type="sldNum" sz="quarter" idx="12"/>
          </p:nvPr>
        </p:nvSpPr>
        <p:spPr>
          <a:xfrm>
            <a:off x="1216152" y="6355080"/>
            <a:ext cx="1219200" cy="365760"/>
          </a:xfrm>
        </p:spPr>
        <p:txBody>
          <a:bodyPr/>
          <a:lstStyle/>
          <a:p>
            <a:fld id="{D9D4BE2B-1E15-45FB-9D7A-1A060957128B}" type="slidenum">
              <a:rPr lang="tr-TR" smtClean="0"/>
              <a:t>‹#›</a:t>
            </a:fld>
            <a:endParaRPr lang="tr-TR"/>
          </a:p>
        </p:txBody>
      </p:sp>
      <p:sp>
        <p:nvSpPr>
          <p:cNvPr id="21" name="Dikdörtgen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Dikdörtgen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Dikdörtgen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D4FA2CB-20E3-442B-AFB1-567B478F1180}" type="datetime1">
              <a:rPr lang="tr-TR" smtClean="0"/>
              <a:t>13.11.2023</a:t>
            </a:fld>
            <a:endParaRPr lang="tr-TR"/>
          </a:p>
        </p:txBody>
      </p:sp>
      <p:sp>
        <p:nvSpPr>
          <p:cNvPr id="5" name="Altbilgi Yer Tutucusu 4"/>
          <p:cNvSpPr>
            <a:spLocks noGrp="1"/>
          </p:cNvSpPr>
          <p:nvPr>
            <p:ph type="ftr" sz="quarter" idx="11"/>
          </p:nvPr>
        </p:nvSpPr>
        <p:spPr/>
        <p:txBody>
          <a:bodyPr/>
          <a:lstStyle/>
          <a:p>
            <a:r>
              <a:rPr lang="tr-TR" smtClean="0"/>
              <a:t>Dr. Koray Kasapoğlu</a:t>
            </a:r>
            <a:endParaRPr lang="tr-TR"/>
          </a:p>
        </p:txBody>
      </p:sp>
      <p:sp>
        <p:nvSpPr>
          <p:cNvPr id="6" name="Slayt Numarası Yer Tutucusu 5"/>
          <p:cNvSpPr>
            <a:spLocks noGrp="1"/>
          </p:cNvSpPr>
          <p:nvPr>
            <p:ph type="sldNum" sz="quarter" idx="12"/>
          </p:nvPr>
        </p:nvSpPr>
        <p:spPr/>
        <p:txBody>
          <a:bodyPr/>
          <a:lstStyle/>
          <a:p>
            <a:fld id="{D9D4BE2B-1E15-45FB-9D7A-1A060957128B}"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1919D6B-B8A3-425F-A2C5-9D00443CDE91}" type="datetime1">
              <a:rPr lang="tr-TR" smtClean="0"/>
              <a:t>13.11.2023</a:t>
            </a:fld>
            <a:endParaRPr lang="tr-TR"/>
          </a:p>
        </p:txBody>
      </p:sp>
      <p:sp>
        <p:nvSpPr>
          <p:cNvPr id="5" name="Altbilgi Yer Tutucusu 4"/>
          <p:cNvSpPr>
            <a:spLocks noGrp="1"/>
          </p:cNvSpPr>
          <p:nvPr>
            <p:ph type="ftr" sz="quarter" idx="11"/>
          </p:nvPr>
        </p:nvSpPr>
        <p:spPr/>
        <p:txBody>
          <a:bodyPr/>
          <a:lstStyle/>
          <a:p>
            <a:r>
              <a:rPr lang="tr-TR" smtClean="0"/>
              <a:t>Dr. Koray Kasapoğlu</a:t>
            </a:r>
            <a:endParaRPr lang="tr-TR"/>
          </a:p>
        </p:txBody>
      </p:sp>
      <p:sp>
        <p:nvSpPr>
          <p:cNvPr id="6" name="Slayt Numarası Yer Tutucusu 5"/>
          <p:cNvSpPr>
            <a:spLocks noGrp="1"/>
          </p:cNvSpPr>
          <p:nvPr>
            <p:ph type="sldNum" sz="quarter" idx="12"/>
          </p:nvPr>
        </p:nvSpPr>
        <p:spPr/>
        <p:txBody>
          <a:bodyPr/>
          <a:lstStyle/>
          <a:p>
            <a:fld id="{D9D4BE2B-1E15-45FB-9D7A-1A060957128B}" type="slidenum">
              <a:rPr lang="tr-TR" smtClean="0"/>
              <a:t>‹#›</a:t>
            </a:fld>
            <a:endParaRPr lang="tr-TR"/>
          </a:p>
        </p:txBody>
      </p:sp>
      <p:sp>
        <p:nvSpPr>
          <p:cNvPr id="7" name="Düz Bağlayıcı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kizkenar Üçgen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1182688" y="2017713"/>
            <a:ext cx="7772400" cy="4114800"/>
          </a:xfrm>
        </p:spPr>
        <p:txBody>
          <a:bodyPr/>
          <a:lstStyle/>
          <a:p>
            <a:endParaRPr lang="tr-TR"/>
          </a:p>
        </p:txBody>
      </p:sp>
      <p:sp>
        <p:nvSpPr>
          <p:cNvPr id="4" name="Veri Yer Tutucusu 3"/>
          <p:cNvSpPr>
            <a:spLocks noGrp="1"/>
          </p:cNvSpPr>
          <p:nvPr>
            <p:ph type="dt" sz="half" idx="10"/>
          </p:nvPr>
        </p:nvSpPr>
        <p:spPr>
          <a:xfrm>
            <a:off x="1162050" y="6243638"/>
            <a:ext cx="1905000" cy="457200"/>
          </a:xfrm>
        </p:spPr>
        <p:txBody>
          <a:bodyPr/>
          <a:lstStyle>
            <a:lvl1pPr>
              <a:defRPr/>
            </a:lvl1pPr>
          </a:lstStyle>
          <a:p>
            <a:fld id="{9DF86B05-7557-432C-A71C-1C6BA8054551}" type="datetime1">
              <a:rPr lang="tr-TR" altLang="tr-TR" smtClean="0"/>
              <a:t>13.11.2023</a:t>
            </a:fld>
            <a:endParaRPr lang="tr-TR" altLang="tr-TR"/>
          </a:p>
        </p:txBody>
      </p:sp>
      <p:sp>
        <p:nvSpPr>
          <p:cNvPr id="5" name="Altbilgi Yer Tutucusu 4"/>
          <p:cNvSpPr>
            <a:spLocks noGrp="1"/>
          </p:cNvSpPr>
          <p:nvPr>
            <p:ph type="ftr" sz="quarter" idx="11"/>
          </p:nvPr>
        </p:nvSpPr>
        <p:spPr>
          <a:xfrm>
            <a:off x="3657600" y="6243638"/>
            <a:ext cx="2895600" cy="457200"/>
          </a:xfrm>
        </p:spPr>
        <p:txBody>
          <a:bodyPr/>
          <a:lstStyle>
            <a:lvl1pPr>
              <a:defRPr/>
            </a:lvl1pPr>
          </a:lstStyle>
          <a:p>
            <a:r>
              <a:rPr lang="tr-TR" altLang="tr-TR" smtClean="0"/>
              <a:t>Dr. Koray Kasapoğlu</a:t>
            </a:r>
            <a:endParaRPr lang="tr-TR" altLang="tr-TR"/>
          </a:p>
        </p:txBody>
      </p:sp>
      <p:sp>
        <p:nvSpPr>
          <p:cNvPr id="6" name="Slayt Numarası Yer Tutucusu 5"/>
          <p:cNvSpPr>
            <a:spLocks noGrp="1"/>
          </p:cNvSpPr>
          <p:nvPr>
            <p:ph type="sldNum" sz="quarter" idx="12"/>
          </p:nvPr>
        </p:nvSpPr>
        <p:spPr>
          <a:xfrm>
            <a:off x="7042150" y="6243638"/>
            <a:ext cx="1905000" cy="457200"/>
          </a:xfrm>
        </p:spPr>
        <p:txBody>
          <a:bodyPr/>
          <a:lstStyle>
            <a:lvl1pPr>
              <a:defRPr/>
            </a:lvl1pPr>
          </a:lstStyle>
          <a:p>
            <a:fld id="{7C15215E-756A-4A7A-92E5-5FB7BE372B11}" type="slidenum">
              <a:rPr lang="tr-TR" altLang="tr-TR"/>
              <a:pPr/>
              <a:t>‹#›</a:t>
            </a:fld>
            <a:endParaRPr lang="tr-TR" altLang="tr-TR"/>
          </a:p>
        </p:txBody>
      </p:sp>
    </p:spTree>
    <p:extLst>
      <p:ext uri="{BB962C8B-B14F-4D97-AF65-F5344CB8AC3E}">
        <p14:creationId xmlns:p14="http://schemas.microsoft.com/office/powerpoint/2010/main" val="400600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SmartArt Yer Tutucusu 2"/>
          <p:cNvSpPr>
            <a:spLocks noGrp="1"/>
          </p:cNvSpPr>
          <p:nvPr>
            <p:ph type="dgm" idx="1"/>
          </p:nvPr>
        </p:nvSpPr>
        <p:spPr>
          <a:xfrm>
            <a:off x="1182688" y="2017713"/>
            <a:ext cx="7772400" cy="4114800"/>
          </a:xfrm>
        </p:spPr>
        <p:txBody>
          <a:bodyPr/>
          <a:lstStyle/>
          <a:p>
            <a:endParaRPr lang="tr-TR"/>
          </a:p>
        </p:txBody>
      </p:sp>
      <p:sp>
        <p:nvSpPr>
          <p:cNvPr id="4" name="Veri Yer Tutucusu 3"/>
          <p:cNvSpPr>
            <a:spLocks noGrp="1"/>
          </p:cNvSpPr>
          <p:nvPr>
            <p:ph type="dt" sz="half" idx="10"/>
          </p:nvPr>
        </p:nvSpPr>
        <p:spPr>
          <a:xfrm>
            <a:off x="1162050" y="6243638"/>
            <a:ext cx="1905000" cy="457200"/>
          </a:xfrm>
        </p:spPr>
        <p:txBody>
          <a:bodyPr/>
          <a:lstStyle>
            <a:lvl1pPr>
              <a:defRPr/>
            </a:lvl1pPr>
          </a:lstStyle>
          <a:p>
            <a:fld id="{B0D53612-D1C2-4972-BDC6-A671DE49B720}" type="datetime1">
              <a:rPr lang="tr-TR" altLang="tr-TR" smtClean="0"/>
              <a:t>13.11.2023</a:t>
            </a:fld>
            <a:endParaRPr lang="tr-TR" altLang="tr-TR"/>
          </a:p>
        </p:txBody>
      </p:sp>
      <p:sp>
        <p:nvSpPr>
          <p:cNvPr id="5" name="Altbilgi Yer Tutucusu 4"/>
          <p:cNvSpPr>
            <a:spLocks noGrp="1"/>
          </p:cNvSpPr>
          <p:nvPr>
            <p:ph type="ftr" sz="quarter" idx="11"/>
          </p:nvPr>
        </p:nvSpPr>
        <p:spPr>
          <a:xfrm>
            <a:off x="3657600" y="6243638"/>
            <a:ext cx="2895600" cy="457200"/>
          </a:xfrm>
        </p:spPr>
        <p:txBody>
          <a:bodyPr/>
          <a:lstStyle>
            <a:lvl1pPr>
              <a:defRPr/>
            </a:lvl1pPr>
          </a:lstStyle>
          <a:p>
            <a:r>
              <a:rPr lang="tr-TR" altLang="tr-TR" smtClean="0"/>
              <a:t>Dr. Koray Kasapoğlu</a:t>
            </a:r>
            <a:endParaRPr lang="tr-TR" altLang="tr-TR"/>
          </a:p>
        </p:txBody>
      </p:sp>
      <p:sp>
        <p:nvSpPr>
          <p:cNvPr id="6" name="Slayt Numarası Yer Tutucusu 5"/>
          <p:cNvSpPr>
            <a:spLocks noGrp="1"/>
          </p:cNvSpPr>
          <p:nvPr>
            <p:ph type="sldNum" sz="quarter" idx="12"/>
          </p:nvPr>
        </p:nvSpPr>
        <p:spPr>
          <a:xfrm>
            <a:off x="7042150" y="6243638"/>
            <a:ext cx="1905000" cy="457200"/>
          </a:xfrm>
        </p:spPr>
        <p:txBody>
          <a:bodyPr/>
          <a:lstStyle>
            <a:lvl1pPr>
              <a:defRPr/>
            </a:lvl1pPr>
          </a:lstStyle>
          <a:p>
            <a:fld id="{3D39CDA9-2B8A-4A13-BA58-23BD50168F9A}" type="slidenum">
              <a:rPr lang="tr-TR" altLang="tr-TR"/>
              <a:pPr/>
              <a:t>‹#›</a:t>
            </a:fld>
            <a:endParaRPr lang="tr-TR" altLang="tr-TR"/>
          </a:p>
        </p:txBody>
      </p:sp>
    </p:spTree>
    <p:extLst>
      <p:ext uri="{BB962C8B-B14F-4D97-AF65-F5344CB8AC3E}">
        <p14:creationId xmlns:p14="http://schemas.microsoft.com/office/powerpoint/2010/main" val="30587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83273164-BD50-459D-BA47-9440868BD5F3}" type="datetime1">
              <a:rPr lang="tr-TR" smtClean="0"/>
              <a:t>13.11.2023</a:t>
            </a:fld>
            <a:endParaRPr lang="tr-TR"/>
          </a:p>
        </p:txBody>
      </p:sp>
      <p:sp>
        <p:nvSpPr>
          <p:cNvPr id="5" name="Altbilgi Yer Tutucusu 4"/>
          <p:cNvSpPr>
            <a:spLocks noGrp="1"/>
          </p:cNvSpPr>
          <p:nvPr>
            <p:ph type="ftr" sz="quarter" idx="11"/>
          </p:nvPr>
        </p:nvSpPr>
        <p:spPr/>
        <p:txBody>
          <a:bodyPr/>
          <a:lstStyle/>
          <a:p>
            <a:r>
              <a:rPr lang="tr-TR" smtClean="0"/>
              <a:t>Dr. Koray Kasapoğlu</a:t>
            </a:r>
            <a:endParaRPr lang="tr-TR"/>
          </a:p>
        </p:txBody>
      </p:sp>
      <p:sp>
        <p:nvSpPr>
          <p:cNvPr id="6" name="Slayt Numarası Yer Tutucusu 5"/>
          <p:cNvSpPr>
            <a:spLocks noGrp="1"/>
          </p:cNvSpPr>
          <p:nvPr>
            <p:ph type="sldNum" sz="quarter" idx="12"/>
          </p:nvPr>
        </p:nvSpPr>
        <p:spPr/>
        <p:txBody>
          <a:bodyPr/>
          <a:lstStyle/>
          <a:p>
            <a:fld id="{D9D4BE2B-1E15-45FB-9D7A-1A060957128B}" type="slidenum">
              <a:rPr lang="tr-TR" smtClean="0"/>
              <a:t>‹#›</a:t>
            </a:fld>
            <a:endParaRPr lang="tr-TR"/>
          </a:p>
        </p:txBody>
      </p:sp>
      <p:sp>
        <p:nvSpPr>
          <p:cNvPr id="8" name="İçerik Yer Tutucusu 7"/>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6400800" y="6355080"/>
            <a:ext cx="2286000" cy="365760"/>
          </a:xfrm>
        </p:spPr>
        <p:txBody>
          <a:bodyPr/>
          <a:lstStyle/>
          <a:p>
            <a:fld id="{9B482F86-74B0-422C-AA9C-BF5BC5A16B7A}" type="datetime1">
              <a:rPr lang="tr-TR" smtClean="0"/>
              <a:t>13.11.2023</a:t>
            </a:fld>
            <a:endParaRPr lang="tr-TR"/>
          </a:p>
        </p:txBody>
      </p:sp>
      <p:sp>
        <p:nvSpPr>
          <p:cNvPr id="5" name="Altbilgi Yer Tutucusu 4"/>
          <p:cNvSpPr>
            <a:spLocks noGrp="1"/>
          </p:cNvSpPr>
          <p:nvPr>
            <p:ph type="ftr" sz="quarter" idx="11"/>
          </p:nvPr>
        </p:nvSpPr>
        <p:spPr>
          <a:xfrm>
            <a:off x="2898648" y="6355080"/>
            <a:ext cx="3474720" cy="365760"/>
          </a:xfrm>
        </p:spPr>
        <p:txBody>
          <a:bodyPr/>
          <a:lstStyle/>
          <a:p>
            <a:r>
              <a:rPr lang="tr-TR" smtClean="0"/>
              <a:t>Dr. Koray Kasapoğlu</a:t>
            </a:r>
            <a:endParaRPr lang="tr-TR"/>
          </a:p>
        </p:txBody>
      </p:sp>
      <p:sp>
        <p:nvSpPr>
          <p:cNvPr id="6" name="Slayt Numarası Yer Tutucusu 5"/>
          <p:cNvSpPr>
            <a:spLocks noGrp="1"/>
          </p:cNvSpPr>
          <p:nvPr>
            <p:ph type="sldNum" sz="quarter" idx="12"/>
          </p:nvPr>
        </p:nvSpPr>
        <p:spPr>
          <a:xfrm>
            <a:off x="1069848" y="6355080"/>
            <a:ext cx="1520952" cy="365760"/>
          </a:xfrm>
        </p:spPr>
        <p:txBody>
          <a:bodyPr/>
          <a:lstStyle/>
          <a:p>
            <a:fld id="{D9D4BE2B-1E15-45FB-9D7A-1A060957128B}" type="slidenum">
              <a:rPr lang="tr-TR" smtClean="0"/>
              <a:t>‹#›</a:t>
            </a:fld>
            <a:endParaRPr lang="tr-TR"/>
          </a:p>
        </p:txBody>
      </p:sp>
      <p:sp>
        <p:nvSpPr>
          <p:cNvPr id="7" name="Dikdörtgen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F815EDD1-0B05-45B1-B4FB-562C19AE7F7F}" type="datetime1">
              <a:rPr lang="tr-TR" smtClean="0"/>
              <a:t>13.11.2023</a:t>
            </a:fld>
            <a:endParaRPr lang="tr-TR"/>
          </a:p>
        </p:txBody>
      </p:sp>
      <p:sp>
        <p:nvSpPr>
          <p:cNvPr id="6" name="Altbilgi Yer Tutucusu 5"/>
          <p:cNvSpPr>
            <a:spLocks noGrp="1"/>
          </p:cNvSpPr>
          <p:nvPr>
            <p:ph type="ftr" sz="quarter" idx="11"/>
          </p:nvPr>
        </p:nvSpPr>
        <p:spPr/>
        <p:txBody>
          <a:bodyPr/>
          <a:lstStyle/>
          <a:p>
            <a:r>
              <a:rPr lang="tr-TR" smtClean="0"/>
              <a:t>Dr. Koray Kasapoğlu</a:t>
            </a:r>
            <a:endParaRPr lang="tr-TR"/>
          </a:p>
        </p:txBody>
      </p:sp>
      <p:sp>
        <p:nvSpPr>
          <p:cNvPr id="7" name="Slayt Numarası Yer Tutucusu 6"/>
          <p:cNvSpPr>
            <a:spLocks noGrp="1"/>
          </p:cNvSpPr>
          <p:nvPr>
            <p:ph type="sldNum" sz="quarter" idx="12"/>
          </p:nvPr>
        </p:nvSpPr>
        <p:spPr/>
        <p:txBody>
          <a:bodyPr/>
          <a:lstStyle/>
          <a:p>
            <a:fld id="{D9D4BE2B-1E15-45FB-9D7A-1A060957128B}" type="slidenum">
              <a:rPr lang="tr-TR" smtClean="0"/>
              <a:t>‹#›</a:t>
            </a:fld>
            <a:endParaRPr lang="tr-TR"/>
          </a:p>
        </p:txBody>
      </p:sp>
      <p:sp>
        <p:nvSpPr>
          <p:cNvPr id="9" name="İçerik Yer Tutucusu 8"/>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425031A9-078D-4C0F-AA67-0EBAEE5AAE05}" type="datetime1">
              <a:rPr lang="tr-TR" smtClean="0"/>
              <a:t>13.11.2023</a:t>
            </a:fld>
            <a:endParaRPr lang="tr-TR"/>
          </a:p>
        </p:txBody>
      </p:sp>
      <p:sp>
        <p:nvSpPr>
          <p:cNvPr id="8" name="Altbilgi Yer Tutucusu 7"/>
          <p:cNvSpPr>
            <a:spLocks noGrp="1"/>
          </p:cNvSpPr>
          <p:nvPr>
            <p:ph type="ftr" sz="quarter" idx="11"/>
          </p:nvPr>
        </p:nvSpPr>
        <p:spPr/>
        <p:txBody>
          <a:bodyPr/>
          <a:lstStyle/>
          <a:p>
            <a:r>
              <a:rPr lang="tr-TR" smtClean="0"/>
              <a:t>Dr. Koray Kasapoğlu</a:t>
            </a:r>
            <a:endParaRPr lang="tr-TR"/>
          </a:p>
        </p:txBody>
      </p:sp>
      <p:sp>
        <p:nvSpPr>
          <p:cNvPr id="9" name="Slayt Numarası Yer Tutucusu 8"/>
          <p:cNvSpPr>
            <a:spLocks noGrp="1"/>
          </p:cNvSpPr>
          <p:nvPr>
            <p:ph type="sldNum" sz="quarter" idx="12"/>
          </p:nvPr>
        </p:nvSpPr>
        <p:spPr/>
        <p:txBody>
          <a:bodyPr/>
          <a:lstStyle/>
          <a:p>
            <a:fld id="{D9D4BE2B-1E15-45FB-9D7A-1A060957128B}" type="slidenum">
              <a:rPr lang="tr-TR" smtClean="0"/>
              <a:t>‹#›</a:t>
            </a:fld>
            <a:endParaRPr lang="tr-TR"/>
          </a:p>
        </p:txBody>
      </p:sp>
      <p:sp>
        <p:nvSpPr>
          <p:cNvPr id="11" name="İçerik Yer Tutucusu 10"/>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4460B7F4-095E-40E8-B177-53E5062F3103}" type="datetime1">
              <a:rPr lang="tr-TR" smtClean="0"/>
              <a:t>13.11.2023</a:t>
            </a:fld>
            <a:endParaRPr lang="tr-TR"/>
          </a:p>
        </p:txBody>
      </p:sp>
      <p:sp>
        <p:nvSpPr>
          <p:cNvPr id="4" name="Altbilgi Yer Tutucusu 3"/>
          <p:cNvSpPr>
            <a:spLocks noGrp="1"/>
          </p:cNvSpPr>
          <p:nvPr>
            <p:ph type="ftr" sz="quarter" idx="11"/>
          </p:nvPr>
        </p:nvSpPr>
        <p:spPr/>
        <p:txBody>
          <a:bodyPr/>
          <a:lstStyle/>
          <a:p>
            <a:r>
              <a:rPr lang="tr-TR" smtClean="0"/>
              <a:t>Dr. Koray Kasapoğlu</a:t>
            </a:r>
            <a:endParaRPr lang="tr-TR"/>
          </a:p>
        </p:txBody>
      </p:sp>
      <p:sp>
        <p:nvSpPr>
          <p:cNvPr id="5" name="Slayt Numarası Yer Tutucusu 4"/>
          <p:cNvSpPr>
            <a:spLocks noGrp="1"/>
          </p:cNvSpPr>
          <p:nvPr>
            <p:ph type="sldNum" sz="quarter" idx="12"/>
          </p:nvPr>
        </p:nvSpPr>
        <p:spPr/>
        <p:txBody>
          <a:bodyPr/>
          <a:lstStyle/>
          <a:p>
            <a:fld id="{D9D4BE2B-1E15-45FB-9D7A-1A060957128B}" type="slidenum">
              <a:rPr lang="tr-TR" smtClean="0"/>
              <a:t>‹#›</a:t>
            </a:fld>
            <a:endParaRPr lang="tr-TR"/>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FDC04B-5A60-495E-B2E1-83F348C5A1BB}" type="datetime1">
              <a:rPr lang="tr-TR" smtClean="0"/>
              <a:t>13.11.2023</a:t>
            </a:fld>
            <a:endParaRPr lang="tr-TR"/>
          </a:p>
        </p:txBody>
      </p:sp>
      <p:sp>
        <p:nvSpPr>
          <p:cNvPr id="3" name="Altbilgi Yer Tutucusu 2"/>
          <p:cNvSpPr>
            <a:spLocks noGrp="1"/>
          </p:cNvSpPr>
          <p:nvPr>
            <p:ph type="ftr" sz="quarter" idx="11"/>
          </p:nvPr>
        </p:nvSpPr>
        <p:spPr/>
        <p:txBody>
          <a:bodyPr/>
          <a:lstStyle/>
          <a:p>
            <a:r>
              <a:rPr lang="tr-TR" smtClean="0"/>
              <a:t>Dr. Koray Kasapoğlu</a:t>
            </a:r>
            <a:endParaRPr lang="tr-TR"/>
          </a:p>
        </p:txBody>
      </p:sp>
      <p:sp>
        <p:nvSpPr>
          <p:cNvPr id="4" name="Slayt Numarası Yer Tutucusu 3"/>
          <p:cNvSpPr>
            <a:spLocks noGrp="1"/>
          </p:cNvSpPr>
          <p:nvPr>
            <p:ph type="sldNum" sz="quarter" idx="12"/>
          </p:nvPr>
        </p:nvSpPr>
        <p:spPr/>
        <p:txBody>
          <a:bodyPr/>
          <a:lstStyle/>
          <a:p>
            <a:fld id="{D9D4BE2B-1E15-45FB-9D7A-1A060957128B}" type="slidenum">
              <a:rPr lang="tr-TR" smtClean="0"/>
              <a:t>‹#›</a:t>
            </a:fld>
            <a:endParaRPr lang="tr-TR"/>
          </a:p>
        </p:txBody>
      </p:sp>
      <p:sp>
        <p:nvSpPr>
          <p:cNvPr id="5" name="Düz Bağlayıcı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6DAF78BF-CD65-4174-996C-EEB309EE876F}" type="datetime1">
              <a:rPr lang="tr-TR" smtClean="0"/>
              <a:t>13.11.2023</a:t>
            </a:fld>
            <a:endParaRPr lang="tr-TR"/>
          </a:p>
        </p:txBody>
      </p:sp>
      <p:sp>
        <p:nvSpPr>
          <p:cNvPr id="6" name="Altbilgi Yer Tutucusu 5"/>
          <p:cNvSpPr>
            <a:spLocks noGrp="1"/>
          </p:cNvSpPr>
          <p:nvPr>
            <p:ph type="ftr" sz="quarter" idx="11"/>
          </p:nvPr>
        </p:nvSpPr>
        <p:spPr/>
        <p:txBody>
          <a:bodyPr/>
          <a:lstStyle/>
          <a:p>
            <a:r>
              <a:rPr lang="tr-TR" smtClean="0"/>
              <a:t>Dr. Koray Kasapoğlu</a:t>
            </a:r>
            <a:endParaRPr lang="tr-TR"/>
          </a:p>
        </p:txBody>
      </p:sp>
      <p:sp>
        <p:nvSpPr>
          <p:cNvPr id="7" name="Slayt Numarası Yer Tutucusu 6"/>
          <p:cNvSpPr>
            <a:spLocks noGrp="1"/>
          </p:cNvSpPr>
          <p:nvPr>
            <p:ph type="sldNum" sz="quarter" idx="12"/>
          </p:nvPr>
        </p:nvSpPr>
        <p:spPr/>
        <p:txBody>
          <a:bodyPr/>
          <a:lstStyle/>
          <a:p>
            <a:fld id="{D9D4BE2B-1E15-45FB-9D7A-1A060957128B}"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Düz Bağlayıcı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çerik Yer Tutucusu 11"/>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688E6CB6-FC75-46BB-984D-A27419E9DDE6}" type="datetime1">
              <a:rPr lang="tr-TR" smtClean="0"/>
              <a:t>13.11.2023</a:t>
            </a:fld>
            <a:endParaRPr lang="tr-TR"/>
          </a:p>
        </p:txBody>
      </p:sp>
      <p:sp>
        <p:nvSpPr>
          <p:cNvPr id="6" name="Altbilgi Yer Tutucusu 5"/>
          <p:cNvSpPr>
            <a:spLocks noGrp="1"/>
          </p:cNvSpPr>
          <p:nvPr>
            <p:ph type="ftr" sz="quarter" idx="11"/>
          </p:nvPr>
        </p:nvSpPr>
        <p:spPr/>
        <p:txBody>
          <a:bodyPr/>
          <a:lstStyle/>
          <a:p>
            <a:r>
              <a:rPr lang="tr-TR" smtClean="0"/>
              <a:t>Dr. Koray Kasapoğlu</a:t>
            </a:r>
            <a:endParaRPr lang="tr-TR"/>
          </a:p>
        </p:txBody>
      </p:sp>
      <p:sp>
        <p:nvSpPr>
          <p:cNvPr id="7" name="Slayt Numarası Yer Tutucusu 6"/>
          <p:cNvSpPr>
            <a:spLocks noGrp="1"/>
          </p:cNvSpPr>
          <p:nvPr>
            <p:ph type="sldNum" sz="quarter" idx="12"/>
          </p:nvPr>
        </p:nvSpPr>
        <p:spPr/>
        <p:txBody>
          <a:bodyPr/>
          <a:lstStyle/>
          <a:p>
            <a:fld id="{D9D4BE2B-1E15-45FB-9D7A-1A060957128B}"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69273CE-DC17-436D-B926-1F09D52B24C4}" type="datetime1">
              <a:rPr lang="tr-TR" smtClean="0"/>
              <a:t>13.11.2023</a:t>
            </a:fld>
            <a:endParaRPr lang="tr-TR"/>
          </a:p>
        </p:txBody>
      </p:sp>
      <p:sp>
        <p:nvSpPr>
          <p:cNvPr id="3" name="Altbilgi Yer Tutucusu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tr-TR" smtClean="0"/>
              <a:t>Dr. Koray Kasapoğlu</a:t>
            </a:r>
            <a:endParaRPr lang="tr-TR"/>
          </a:p>
        </p:txBody>
      </p:sp>
      <p:sp>
        <p:nvSpPr>
          <p:cNvPr id="23" name="Slayt Numarası Yer Tutucus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9D4BE2B-1E15-45FB-9D7A-1A060957128B}" type="slidenum">
              <a:rPr lang="tr-TR" smtClean="0"/>
              <a:t>‹#›</a:t>
            </a:fld>
            <a:endParaRPr lang="tr-TR"/>
          </a:p>
        </p:txBody>
      </p:sp>
      <p:sp>
        <p:nvSpPr>
          <p:cNvPr id="28" name="Düz Bağlayıcı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Düz Bağlayıcı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kizkenar Üçgen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www.ehea.info/pid34248/history.html"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ehea.info/cid100210/ministerial-conference-bologna-1999.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tyyc.yok.gov.tr/?pid=4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hyperlink" Target="http://tyyc.yok.gov.tr/?pid=33"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tyyc.yok.gov.tr/?pid=36"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Word_Belgesi1.docx"/></Relationships>
</file>

<file path=ppt/slides/_rels/slide86.xml.rels><?xml version="1.0" encoding="UTF-8" standalone="yes"?>
<Relationships xmlns="http://schemas.openxmlformats.org/package/2006/relationships"><Relationship Id="rId3" Type="http://schemas.openxmlformats.org/officeDocument/2006/relationships/hyperlink" Target="http://www.ehea.info/cid100210/ministerial-conference-bologna-1999.html" TargetMode="External"/><Relationship Id="rId7" Type="http://schemas.openxmlformats.org/officeDocument/2006/relationships/hyperlink" Target="http://bologna.ankara.edu.tr/wp-content/uploads/sites/273/2016/08/ogranme_kazanimi_yazma.pdf" TargetMode="External"/><Relationship Id="rId2" Type="http://schemas.openxmlformats.org/officeDocument/2006/relationships/hyperlink" Target="http://www.ehea.info/pid34248/history.html" TargetMode="External"/><Relationship Id="rId1" Type="http://schemas.openxmlformats.org/officeDocument/2006/relationships/slideLayout" Target="../slideLayouts/slideLayout2.xml"/><Relationship Id="rId6" Type="http://schemas.openxmlformats.org/officeDocument/2006/relationships/hyperlink" Target="http://www.hubologna.hacettepe.edu.tr/klavuz_301112.pdf" TargetMode="External"/><Relationship Id="rId5" Type="http://schemas.openxmlformats.org/officeDocument/2006/relationships/hyperlink" Target="http://tyyc.yok.gov.tr/?pid=33" TargetMode="External"/><Relationship Id="rId4" Type="http://schemas.openxmlformats.org/officeDocument/2006/relationships/hyperlink" Target="http://tyyc.yok.gov.tr/?pid=48"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mailto:kasapoglu@aku.edu.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19200" y="3734544"/>
            <a:ext cx="6858000" cy="990600"/>
          </a:xfrm>
        </p:spPr>
        <p:txBody>
          <a:bodyPr>
            <a:noAutofit/>
          </a:bodyPr>
          <a:lstStyle/>
          <a:p>
            <a:pPr algn="ctr"/>
            <a:r>
              <a:rPr lang="tr-TR" sz="2400" b="1" dirty="0" smtClean="0"/>
              <a:t>EĞİTİCİLERİN EĞİTİMİ PROGRAMI</a:t>
            </a:r>
            <a:br>
              <a:rPr lang="tr-TR" sz="2400" b="1" dirty="0" smtClean="0"/>
            </a:br>
            <a:r>
              <a:rPr lang="tr-TR" sz="2400" b="1" dirty="0" smtClean="0"/>
              <a:t>6-7 Kasım 2019</a:t>
            </a:r>
            <a:endParaRPr lang="tr-TR" sz="2400" b="1" dirty="0"/>
          </a:p>
        </p:txBody>
      </p:sp>
      <p:sp>
        <p:nvSpPr>
          <p:cNvPr id="3" name="Alt Başlık 2"/>
          <p:cNvSpPr>
            <a:spLocks noGrp="1"/>
          </p:cNvSpPr>
          <p:nvPr>
            <p:ph type="subTitle" idx="1"/>
          </p:nvPr>
        </p:nvSpPr>
        <p:spPr/>
        <p:txBody>
          <a:bodyPr>
            <a:normAutofit fontScale="70000" lnSpcReduction="20000"/>
          </a:bodyPr>
          <a:lstStyle/>
          <a:p>
            <a:pPr algn="ctr"/>
            <a:r>
              <a:rPr lang="tr-TR" dirty="0" smtClean="0"/>
              <a:t>Dr. </a:t>
            </a:r>
            <a:r>
              <a:rPr lang="tr-TR" dirty="0" err="1" smtClean="0"/>
              <a:t>Öğr</a:t>
            </a:r>
            <a:r>
              <a:rPr lang="tr-TR" dirty="0" smtClean="0"/>
              <a:t>. Üyesi Koray KASAPOĞLU</a:t>
            </a:r>
          </a:p>
          <a:p>
            <a:pPr algn="ctr"/>
            <a:r>
              <a:rPr lang="tr-TR" dirty="0" smtClean="0"/>
              <a:t>Afyon Kocatepe Üniversitesi Eğitim Fakültesi</a:t>
            </a:r>
            <a:endParaRPr lang="tr-TR" dirty="0"/>
          </a:p>
        </p:txBody>
      </p:sp>
    </p:spTree>
    <p:extLst>
      <p:ext uri="{BB962C8B-B14F-4D97-AF65-F5344CB8AC3E}">
        <p14:creationId xmlns:p14="http://schemas.microsoft.com/office/powerpoint/2010/main" val="3409042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Üç Kişi Üç Görüş</a:t>
            </a:r>
            <a:endParaRPr lang="tr-TR" dirty="0"/>
          </a:p>
        </p:txBody>
      </p:sp>
      <p:sp>
        <p:nvSpPr>
          <p:cNvPr id="3" name="2 İçerik Yer Tutucusu"/>
          <p:cNvSpPr>
            <a:spLocks noGrp="1"/>
          </p:cNvSpPr>
          <p:nvPr>
            <p:ph idx="1"/>
          </p:nvPr>
        </p:nvSpPr>
        <p:spPr/>
        <p:txBody>
          <a:bodyPr/>
          <a:lstStyle/>
          <a:p>
            <a:r>
              <a:rPr lang="tr-TR" dirty="0" smtClean="0"/>
              <a:t>“Nesin sen, kör mü?” diye öfkeyle bağırır işçi. “Bu parçalanması imkansız kayaları ilkel aletlerle kırıyor ve patronun emrettiği gibi bir araya yığıyorum. Cehennem sıcağında kan ter içinde kalıyorum. Bu, çok ağır bir iş, ölümden beter.” </a:t>
            </a:r>
            <a:endParaRPr lang="tr-TR" dirty="0"/>
          </a:p>
        </p:txBody>
      </p:sp>
    </p:spTree>
    <p:extLst>
      <p:ext uri="{BB962C8B-B14F-4D97-AF65-F5344CB8AC3E}">
        <p14:creationId xmlns:p14="http://schemas.microsoft.com/office/powerpoint/2010/main" val="624925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Üç Kişi Üç Görüş</a:t>
            </a:r>
            <a:endParaRPr lang="tr-TR" dirty="0"/>
          </a:p>
        </p:txBody>
      </p:sp>
      <p:sp>
        <p:nvSpPr>
          <p:cNvPr id="3" name="2 İçerik Yer Tutucusu"/>
          <p:cNvSpPr>
            <a:spLocks noGrp="1"/>
          </p:cNvSpPr>
          <p:nvPr>
            <p:ph idx="1"/>
          </p:nvPr>
        </p:nvSpPr>
        <p:spPr/>
        <p:txBody>
          <a:bodyPr/>
          <a:lstStyle/>
          <a:p>
            <a:r>
              <a:rPr lang="tr-TR" dirty="0" smtClean="0"/>
              <a:t>Görevli, hızla uzaklaşır ve çekinerek ikinci işçiye yaklaşır. Aynı soruyu sorar: “Ne yapıyorsun?” </a:t>
            </a:r>
            <a:endParaRPr lang="tr-TR" dirty="0"/>
          </a:p>
        </p:txBody>
      </p:sp>
    </p:spTree>
    <p:extLst>
      <p:ext uri="{BB962C8B-B14F-4D97-AF65-F5344CB8AC3E}">
        <p14:creationId xmlns:p14="http://schemas.microsoft.com/office/powerpoint/2010/main" val="292756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Üç Kişi Üç Görüş</a:t>
            </a:r>
            <a:endParaRPr lang="tr-TR" dirty="0"/>
          </a:p>
        </p:txBody>
      </p:sp>
      <p:sp>
        <p:nvSpPr>
          <p:cNvPr id="3" name="2 İçerik Yer Tutucusu"/>
          <p:cNvSpPr>
            <a:spLocks noGrp="1"/>
          </p:cNvSpPr>
          <p:nvPr>
            <p:ph idx="1"/>
          </p:nvPr>
        </p:nvSpPr>
        <p:spPr/>
        <p:txBody>
          <a:bodyPr/>
          <a:lstStyle/>
          <a:p>
            <a:r>
              <a:rPr lang="tr-TR" dirty="0" smtClean="0"/>
              <a:t>İşçi cevap verir: “Kayaları mimari plana uygun şekilde yerleştirilebilmeleri için kullanılabilir şekle getirmeye çalışıyorum. Bu ağır ve bazen de monoton bir iş ama eşim ve çocuklarım için para gerekli. Sonuçta bir işim var. Daha kötü de olabilirdi.”</a:t>
            </a:r>
            <a:endParaRPr lang="tr-TR" dirty="0"/>
          </a:p>
        </p:txBody>
      </p:sp>
    </p:spTree>
    <p:extLst>
      <p:ext uri="{BB962C8B-B14F-4D97-AF65-F5344CB8AC3E}">
        <p14:creationId xmlns:p14="http://schemas.microsoft.com/office/powerpoint/2010/main" val="1253148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Üç Kişi Üç Görüş</a:t>
            </a:r>
            <a:endParaRPr lang="tr-TR" dirty="0"/>
          </a:p>
        </p:txBody>
      </p:sp>
      <p:sp>
        <p:nvSpPr>
          <p:cNvPr id="3" name="2 İçerik Yer Tutucusu"/>
          <p:cNvSpPr>
            <a:spLocks noGrp="1"/>
          </p:cNvSpPr>
          <p:nvPr>
            <p:ph idx="1"/>
          </p:nvPr>
        </p:nvSpPr>
        <p:spPr/>
        <p:txBody>
          <a:bodyPr/>
          <a:lstStyle/>
          <a:p>
            <a:r>
              <a:rPr lang="tr-TR" dirty="0" smtClean="0"/>
              <a:t>Biraz cesaretlenen görevli üçüncü işçiye doğru ilerler: “Ya sen ne yapıyorsun?” diye sorar. </a:t>
            </a:r>
            <a:endParaRPr lang="tr-TR" dirty="0"/>
          </a:p>
        </p:txBody>
      </p:sp>
    </p:spTree>
    <p:extLst>
      <p:ext uri="{BB962C8B-B14F-4D97-AF65-F5344CB8AC3E}">
        <p14:creationId xmlns:p14="http://schemas.microsoft.com/office/powerpoint/2010/main" val="1506695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Üç Kişi Üç Görüş</a:t>
            </a:r>
            <a:endParaRPr lang="tr-TR" dirty="0"/>
          </a:p>
        </p:txBody>
      </p:sp>
      <p:sp>
        <p:nvSpPr>
          <p:cNvPr id="3" name="2 İçerik Yer Tutucusu"/>
          <p:cNvSpPr>
            <a:spLocks noGrp="1"/>
          </p:cNvSpPr>
          <p:nvPr>
            <p:ph idx="1"/>
          </p:nvPr>
        </p:nvSpPr>
        <p:spPr/>
        <p:txBody>
          <a:bodyPr/>
          <a:lstStyle/>
          <a:p>
            <a:r>
              <a:rPr lang="tr-TR" dirty="0" smtClean="0"/>
              <a:t>“Görmüyor musun?” der işçi kollarını gökyüzüne kaldırarak. “Bir katedral yapıyorum…” Bu hikâyenin ilginç tarafı her üç işçinin de aynı işi yapıyor olmaları… (</a:t>
            </a:r>
            <a:r>
              <a:rPr lang="tr-TR" dirty="0" err="1" smtClean="0"/>
              <a:t>Turkish</a:t>
            </a:r>
            <a:r>
              <a:rPr lang="tr-TR" dirty="0" smtClean="0"/>
              <a:t> </a:t>
            </a:r>
            <a:r>
              <a:rPr lang="tr-TR" dirty="0" err="1" smtClean="0"/>
              <a:t>Jokes</a:t>
            </a:r>
            <a:r>
              <a:rPr lang="tr-TR" dirty="0" smtClean="0"/>
              <a:t> Fıkralar, t.y. </a:t>
            </a:r>
            <a:r>
              <a:rPr lang="tr-TR" dirty="0"/>
              <a:t>a</a:t>
            </a:r>
            <a:r>
              <a:rPr lang="tr-TR" dirty="0" smtClean="0"/>
              <a:t>ktaran Fer, 2015)</a:t>
            </a:r>
            <a:endParaRPr lang="tr-TR" dirty="0"/>
          </a:p>
        </p:txBody>
      </p:sp>
    </p:spTree>
    <p:extLst>
      <p:ext uri="{BB962C8B-B14F-4D97-AF65-F5344CB8AC3E}">
        <p14:creationId xmlns:p14="http://schemas.microsoft.com/office/powerpoint/2010/main" val="220838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tr-TR" altLang="tr-TR"/>
              <a:t>Öğretim Tasarımı Nedir?</a:t>
            </a:r>
          </a:p>
        </p:txBody>
      </p:sp>
      <p:sp>
        <p:nvSpPr>
          <p:cNvPr id="30730" name="Rectangle 10"/>
          <p:cNvSpPr>
            <a:spLocks noGrp="1" noChangeArrowheads="1"/>
          </p:cNvSpPr>
          <p:nvPr>
            <p:ph sz="quarter" idx="1"/>
          </p:nvPr>
        </p:nvSpPr>
        <p:spPr/>
        <p:txBody>
          <a:bodyPr/>
          <a:lstStyle/>
          <a:p>
            <a:r>
              <a:rPr lang="tr-TR" altLang="tr-TR"/>
              <a:t>Öğretimin planlanmasına yönelik bir karar verme sürecidir.</a:t>
            </a:r>
          </a:p>
        </p:txBody>
      </p:sp>
    </p:spTree>
    <p:extLst>
      <p:ext uri="{BB962C8B-B14F-4D97-AF65-F5344CB8AC3E}">
        <p14:creationId xmlns:p14="http://schemas.microsoft.com/office/powerpoint/2010/main" val="91218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altLang="tr-TR"/>
              <a:t>Öğretim Tasarımının Temel Ögeleri</a:t>
            </a:r>
          </a:p>
        </p:txBody>
      </p:sp>
      <p:sp>
        <p:nvSpPr>
          <p:cNvPr id="3" name="İçerik Yer Tutucusu 2"/>
          <p:cNvSpPr>
            <a:spLocks noGrp="1"/>
          </p:cNvSpPr>
          <p:nvPr>
            <p:ph sz="quarter" idx="1"/>
          </p:nvPr>
        </p:nvSpPr>
        <p:spPr/>
        <p:txBody>
          <a:bodyPr/>
          <a:lstStyle/>
          <a:p>
            <a:endParaRPr lang="tr-TR"/>
          </a:p>
        </p:txBody>
      </p:sp>
      <p:graphicFrame>
        <p:nvGraphicFramePr>
          <p:cNvPr id="2" name="Diyagram 1"/>
          <p:cNvGraphicFramePr/>
          <p:nvPr>
            <p:extLst>
              <p:ext uri="{D42A27DB-BD31-4B8C-83A1-F6EECF244321}">
                <p14:modId xmlns:p14="http://schemas.microsoft.com/office/powerpoint/2010/main" val="1621731953"/>
              </p:ext>
            </p:extLst>
          </p:nvPr>
        </p:nvGraphicFramePr>
        <p:xfrm>
          <a:off x="467544" y="1196751"/>
          <a:ext cx="8280920" cy="4673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40" name="Text Box 32"/>
          <p:cNvSpPr txBox="1">
            <a:spLocks noChangeArrowheads="1"/>
          </p:cNvSpPr>
          <p:nvPr/>
        </p:nvSpPr>
        <p:spPr bwMode="auto">
          <a:xfrm>
            <a:off x="755650" y="5870575"/>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t>(Reigeluth, 1999a, s. 9 aktaran Fer, 2015, s. 18)</a:t>
            </a:r>
          </a:p>
        </p:txBody>
      </p:sp>
    </p:spTree>
    <p:extLst>
      <p:ext uri="{BB962C8B-B14F-4D97-AF65-F5344CB8AC3E}">
        <p14:creationId xmlns:p14="http://schemas.microsoft.com/office/powerpoint/2010/main" val="1767430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r>
              <a:rPr lang="tr-TR" altLang="tr-TR" sz="2400" dirty="0"/>
              <a:t>Öğretim </a:t>
            </a:r>
            <a:r>
              <a:rPr lang="tr-TR" altLang="tr-TR" sz="2400" dirty="0" smtClean="0"/>
              <a:t>Tasarımının Program </a:t>
            </a:r>
            <a:r>
              <a:rPr lang="tr-TR" altLang="tr-TR" sz="2400" dirty="0"/>
              <a:t>Geliştirme İle İlişkisi</a:t>
            </a:r>
          </a:p>
        </p:txBody>
      </p:sp>
      <p:sp>
        <p:nvSpPr>
          <p:cNvPr id="32771" name="Rectangle 3"/>
          <p:cNvSpPr>
            <a:spLocks noGrp="1" noChangeArrowheads="1"/>
          </p:cNvSpPr>
          <p:nvPr>
            <p:ph type="body" sz="half" idx="1"/>
          </p:nvPr>
        </p:nvSpPr>
        <p:spPr/>
        <p:txBody>
          <a:bodyPr/>
          <a:lstStyle/>
          <a:p>
            <a:r>
              <a:rPr lang="tr-TR" altLang="tr-TR"/>
              <a:t>Öğretim tasarımı</a:t>
            </a:r>
          </a:p>
          <a:p>
            <a:pPr lvl="1"/>
            <a:r>
              <a:rPr lang="tr-TR" altLang="tr-TR"/>
              <a:t>“Nasıl öğretelim?”</a:t>
            </a:r>
          </a:p>
          <a:p>
            <a:pPr lvl="1"/>
            <a:r>
              <a:rPr lang="tr-TR" altLang="tr-TR"/>
              <a:t>Kapsamı daha dardır.</a:t>
            </a:r>
          </a:p>
          <a:p>
            <a:pPr lvl="1"/>
            <a:endParaRPr lang="tr-TR" altLang="tr-TR"/>
          </a:p>
        </p:txBody>
      </p:sp>
      <p:sp>
        <p:nvSpPr>
          <p:cNvPr id="32772" name="Rectangle 4"/>
          <p:cNvSpPr>
            <a:spLocks noGrp="1" noChangeArrowheads="1"/>
          </p:cNvSpPr>
          <p:nvPr>
            <p:ph type="body" sz="half" idx="2"/>
          </p:nvPr>
        </p:nvSpPr>
        <p:spPr/>
        <p:txBody>
          <a:bodyPr/>
          <a:lstStyle/>
          <a:p>
            <a:r>
              <a:rPr lang="tr-TR" altLang="tr-TR"/>
              <a:t>Program geliştirme</a:t>
            </a:r>
          </a:p>
          <a:p>
            <a:pPr lvl="1"/>
            <a:r>
              <a:rPr lang="tr-TR" altLang="tr-TR"/>
              <a:t>“Ne öğretelim?”</a:t>
            </a:r>
          </a:p>
          <a:p>
            <a:pPr lvl="1"/>
            <a:r>
              <a:rPr lang="tr-TR" altLang="tr-TR"/>
              <a:t>Kapsamı daha geniştir.</a:t>
            </a:r>
          </a:p>
          <a:p>
            <a:pPr lvl="2"/>
            <a:r>
              <a:rPr lang="tr-TR" altLang="tr-TR"/>
              <a:t>Öğretim tasarımını kapsar.</a:t>
            </a:r>
          </a:p>
          <a:p>
            <a:pPr lvl="1"/>
            <a:endParaRPr lang="tr-TR" altLang="tr-TR"/>
          </a:p>
        </p:txBody>
      </p:sp>
    </p:spTree>
    <p:extLst>
      <p:ext uri="{BB962C8B-B14F-4D97-AF65-F5344CB8AC3E}">
        <p14:creationId xmlns:p14="http://schemas.microsoft.com/office/powerpoint/2010/main" val="240905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fontScale="90000"/>
          </a:bodyPr>
          <a:lstStyle/>
          <a:p>
            <a:pPr algn="ctr" eaLnBrk="1" hangingPunct="1"/>
            <a:r>
              <a:rPr lang="tr-TR" altLang="tr-TR" dirty="0" smtClean="0"/>
              <a:t>Öğretim Programı, Öğretim Tasarımı ve Öğretim Arasındaki İlişki</a:t>
            </a:r>
          </a:p>
        </p:txBody>
      </p:sp>
      <p:sp>
        <p:nvSpPr>
          <p:cNvPr id="35844" name="AutoShape 18"/>
          <p:cNvSpPr>
            <a:spLocks noChangeArrowheads="1"/>
          </p:cNvSpPr>
          <p:nvPr/>
        </p:nvSpPr>
        <p:spPr bwMode="auto">
          <a:xfrm>
            <a:off x="755650" y="2205038"/>
            <a:ext cx="3313113" cy="3240087"/>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35845" name="AutoShape 19"/>
          <p:cNvSpPr>
            <a:spLocks noChangeArrowheads="1"/>
          </p:cNvSpPr>
          <p:nvPr/>
        </p:nvSpPr>
        <p:spPr bwMode="auto">
          <a:xfrm>
            <a:off x="1042988" y="2492375"/>
            <a:ext cx="2736850" cy="2665413"/>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35846" name="AutoShape 20"/>
          <p:cNvSpPr>
            <a:spLocks noChangeArrowheads="1"/>
          </p:cNvSpPr>
          <p:nvPr/>
        </p:nvSpPr>
        <p:spPr bwMode="auto">
          <a:xfrm>
            <a:off x="1331913" y="2708275"/>
            <a:ext cx="2160587" cy="2232025"/>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97301" name="AutoShape 21"/>
          <p:cNvSpPr>
            <a:spLocks/>
          </p:cNvSpPr>
          <p:nvPr/>
        </p:nvSpPr>
        <p:spPr bwMode="auto">
          <a:xfrm>
            <a:off x="5224463" y="2090738"/>
            <a:ext cx="2660650" cy="401637"/>
          </a:xfrm>
          <a:prstGeom prst="accentCallout1">
            <a:avLst>
              <a:gd name="adj1" fmla="val 28458"/>
              <a:gd name="adj2" fmla="val -2866"/>
              <a:gd name="adj3" fmla="val 195569"/>
              <a:gd name="adj4" fmla="val -556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tr-TR" altLang="tr-TR" b="1" dirty="0" smtClean="0">
                <a:solidFill>
                  <a:schemeClr val="bg1"/>
                </a:solidFill>
                <a:effectLst>
                  <a:outerShdw blurRad="38100" dist="38100" dir="2700000" algn="tl">
                    <a:srgbClr val="000000"/>
                  </a:outerShdw>
                </a:effectLst>
              </a:rPr>
              <a:t>Öğretim Programı</a:t>
            </a:r>
            <a:endParaRPr lang="tr-TR" altLang="tr-TR" b="1" dirty="0">
              <a:solidFill>
                <a:schemeClr val="bg1"/>
              </a:solidFill>
              <a:effectLst>
                <a:outerShdw blurRad="38100" dist="38100" dir="2700000" algn="tl">
                  <a:srgbClr val="000000"/>
                </a:outerShdw>
              </a:effectLst>
            </a:endParaRPr>
          </a:p>
        </p:txBody>
      </p:sp>
      <p:sp>
        <p:nvSpPr>
          <p:cNvPr id="97302" name="AutoShape 22"/>
          <p:cNvSpPr>
            <a:spLocks/>
          </p:cNvSpPr>
          <p:nvPr/>
        </p:nvSpPr>
        <p:spPr bwMode="auto">
          <a:xfrm>
            <a:off x="5219700" y="2708275"/>
            <a:ext cx="2660400" cy="403200"/>
          </a:xfrm>
          <a:prstGeom prst="accentCallout1">
            <a:avLst>
              <a:gd name="adj1" fmla="val 9329"/>
              <a:gd name="adj2" fmla="val -2861"/>
              <a:gd name="adj3" fmla="val 186294"/>
              <a:gd name="adj4" fmla="val -5717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tr-TR" altLang="tr-TR" b="1" dirty="0">
                <a:solidFill>
                  <a:schemeClr val="bg1"/>
                </a:solidFill>
                <a:effectLst>
                  <a:outerShdw blurRad="38100" dist="38100" dir="2700000" algn="tl">
                    <a:srgbClr val="000000"/>
                  </a:outerShdw>
                </a:effectLst>
              </a:rPr>
              <a:t>Öğretim </a:t>
            </a:r>
            <a:r>
              <a:rPr lang="tr-TR" altLang="tr-TR" b="1" dirty="0" smtClean="0">
                <a:solidFill>
                  <a:schemeClr val="bg1"/>
                </a:solidFill>
                <a:effectLst>
                  <a:outerShdw blurRad="38100" dist="38100" dir="2700000" algn="tl">
                    <a:srgbClr val="000000"/>
                  </a:outerShdw>
                </a:effectLst>
              </a:rPr>
              <a:t>Tasarımı</a:t>
            </a:r>
            <a:endParaRPr lang="tr-TR" altLang="tr-TR" b="1" dirty="0">
              <a:solidFill>
                <a:schemeClr val="bg1"/>
              </a:solidFill>
              <a:effectLst>
                <a:outerShdw blurRad="38100" dist="38100" dir="2700000" algn="tl">
                  <a:srgbClr val="000000"/>
                </a:outerShdw>
              </a:effectLst>
            </a:endParaRPr>
          </a:p>
        </p:txBody>
      </p:sp>
      <p:sp>
        <p:nvSpPr>
          <p:cNvPr id="97303" name="AutoShape 23"/>
          <p:cNvSpPr>
            <a:spLocks/>
          </p:cNvSpPr>
          <p:nvPr/>
        </p:nvSpPr>
        <p:spPr bwMode="auto">
          <a:xfrm>
            <a:off x="5219699" y="3429000"/>
            <a:ext cx="2660400" cy="403200"/>
          </a:xfrm>
          <a:prstGeom prst="accentCallout1">
            <a:avLst>
              <a:gd name="adj1" fmla="val 8352"/>
              <a:gd name="adj2" fmla="val -2861"/>
              <a:gd name="adj3" fmla="val 224964"/>
              <a:gd name="adj4" fmla="val -7063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tr-TR" altLang="tr-TR" b="1" dirty="0" smtClean="0">
                <a:effectLst>
                  <a:outerShdw blurRad="38100" dist="38100" dir="2700000" algn="tl">
                    <a:srgbClr val="000000"/>
                  </a:outerShdw>
                </a:effectLst>
              </a:rPr>
              <a:t>Öğretim</a:t>
            </a:r>
            <a:endParaRPr lang="tr-TR" altLang="tr-TR" sz="1400" dirty="0">
              <a:effectLst>
                <a:outerShdw blurRad="38100" dist="38100" dir="2700000" algn="tl">
                  <a:srgbClr val="000000"/>
                </a:outerShdw>
              </a:effectLst>
            </a:endParaRPr>
          </a:p>
        </p:txBody>
      </p:sp>
      <p:sp>
        <p:nvSpPr>
          <p:cNvPr id="10" name="Text Box 17"/>
          <p:cNvSpPr txBox="1">
            <a:spLocks noChangeArrowheads="1"/>
          </p:cNvSpPr>
          <p:nvPr/>
        </p:nvSpPr>
        <p:spPr bwMode="auto">
          <a:xfrm>
            <a:off x="755650" y="5430317"/>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dirty="0"/>
              <a:t>(Fer, 2015, s. 15)</a:t>
            </a:r>
          </a:p>
        </p:txBody>
      </p:sp>
    </p:spTree>
    <p:extLst>
      <p:ext uri="{BB962C8B-B14F-4D97-AF65-F5344CB8AC3E}">
        <p14:creationId xmlns:p14="http://schemas.microsoft.com/office/powerpoint/2010/main" val="1756287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tr-TR" altLang="tr-TR"/>
              <a:t>Öğretim Tasarımı Kuramının Temel Ögeleri</a:t>
            </a:r>
          </a:p>
        </p:txBody>
      </p:sp>
      <p:sp>
        <p:nvSpPr>
          <p:cNvPr id="44039" name="Rectangle 7"/>
          <p:cNvSpPr>
            <a:spLocks noGrp="1" noChangeArrowheads="1"/>
          </p:cNvSpPr>
          <p:nvPr>
            <p:ph type="body" idx="1"/>
          </p:nvPr>
        </p:nvSpPr>
        <p:spPr/>
        <p:txBody>
          <a:bodyPr/>
          <a:lstStyle/>
          <a:p>
            <a:r>
              <a:rPr lang="tr-TR" altLang="tr-TR" dirty="0"/>
              <a:t>Hedefler 			(Niçin?)</a:t>
            </a:r>
          </a:p>
          <a:p>
            <a:r>
              <a:rPr lang="tr-TR" altLang="tr-TR" dirty="0"/>
              <a:t>İçerik			</a:t>
            </a:r>
            <a:r>
              <a:rPr lang="tr-TR" altLang="tr-TR" dirty="0" smtClean="0"/>
              <a:t>(</a:t>
            </a:r>
            <a:r>
              <a:rPr lang="tr-TR" altLang="tr-TR" dirty="0"/>
              <a:t>Ne?)</a:t>
            </a:r>
          </a:p>
          <a:p>
            <a:r>
              <a:rPr lang="tr-TR" altLang="tr-TR" dirty="0"/>
              <a:t>Öğrenme etkinliği	</a:t>
            </a:r>
            <a:r>
              <a:rPr lang="tr-TR" altLang="tr-TR" dirty="0" smtClean="0"/>
              <a:t>(</a:t>
            </a:r>
            <a:r>
              <a:rPr lang="tr-TR" altLang="tr-TR" dirty="0"/>
              <a:t>Nasıl?)</a:t>
            </a:r>
          </a:p>
          <a:p>
            <a:r>
              <a:rPr lang="tr-TR" altLang="tr-TR" dirty="0"/>
              <a:t>Değerlendirme 		(Ne kadar?)</a:t>
            </a:r>
          </a:p>
          <a:p>
            <a:endParaRPr lang="tr-TR" altLang="tr-TR" dirty="0"/>
          </a:p>
          <a:p>
            <a:r>
              <a:rPr lang="tr-TR" altLang="tr-TR" dirty="0"/>
              <a:t>Bu ögelerin Tyler (1949)’un program ögeleri ile yakınlığı dikkat çekicidir.</a:t>
            </a:r>
          </a:p>
        </p:txBody>
      </p:sp>
    </p:spTree>
    <p:extLst>
      <p:ext uri="{BB962C8B-B14F-4D97-AF65-F5344CB8AC3E}">
        <p14:creationId xmlns:p14="http://schemas.microsoft.com/office/powerpoint/2010/main" val="4059568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normAutofit fontScale="90000"/>
          </a:bodyPr>
          <a:lstStyle/>
          <a:p>
            <a:pPr algn="ctr"/>
            <a:r>
              <a:rPr lang="tr-TR" dirty="0" smtClean="0"/>
              <a:t>YÜKSEKÖĞRETİMDE PROGRAM </a:t>
            </a:r>
            <a:r>
              <a:rPr lang="tr-TR" dirty="0" smtClean="0"/>
              <a:t>GELİŞTİRME ÇALIŞMALARI</a:t>
            </a:r>
            <a:endParaRPr lang="tr-TR" dirty="0"/>
          </a:p>
        </p:txBody>
      </p:sp>
      <p:sp>
        <p:nvSpPr>
          <p:cNvPr id="5" name="Alt Başlık 4"/>
          <p:cNvSpPr>
            <a:spLocks noGrp="1"/>
          </p:cNvSpPr>
          <p:nvPr>
            <p:ph type="subTitle" idx="1"/>
          </p:nvPr>
        </p:nvSpPr>
        <p:spPr/>
        <p:txBody>
          <a:bodyPr/>
          <a:lstStyle/>
          <a:p>
            <a:pPr algn="ctr"/>
            <a:r>
              <a:rPr lang="tr-TR" b="1" dirty="0" smtClean="0"/>
              <a:t>Öğretim Tasarımı</a:t>
            </a:r>
            <a:endParaRPr lang="tr-TR" b="1" dirty="0"/>
          </a:p>
        </p:txBody>
      </p:sp>
    </p:spTree>
    <p:extLst>
      <p:ext uri="{BB962C8B-B14F-4D97-AF65-F5344CB8AC3E}">
        <p14:creationId xmlns:p14="http://schemas.microsoft.com/office/powerpoint/2010/main" val="1176257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Eğitim Programı Nedir? (Aykaç &amp; Çelik, 2014)</a:t>
            </a:r>
            <a:endParaRPr lang="tr-TR" sz="2800" dirty="0"/>
          </a:p>
        </p:txBody>
      </p:sp>
      <p:sp>
        <p:nvSpPr>
          <p:cNvPr id="4" name="İçerik Yer Tutucusu 3"/>
          <p:cNvSpPr>
            <a:spLocks noGrp="1"/>
          </p:cNvSpPr>
          <p:nvPr>
            <p:ph sz="quarter" idx="1"/>
          </p:nvPr>
        </p:nvSpPr>
        <p:spPr/>
        <p:txBody>
          <a:bodyPr/>
          <a:lstStyle/>
          <a:p>
            <a:pPr>
              <a:defRPr/>
            </a:pPr>
            <a:r>
              <a:rPr lang="tr-TR" dirty="0"/>
              <a:t>Öğretmenlere göre</a:t>
            </a:r>
          </a:p>
          <a:p>
            <a:pPr lvl="1">
              <a:defRPr/>
            </a:pPr>
            <a:r>
              <a:rPr lang="tr-TR" dirty="0"/>
              <a:t>Arızalı, kullanılamayan nesne</a:t>
            </a:r>
          </a:p>
          <a:p>
            <a:pPr lvl="1">
              <a:defRPr/>
            </a:pPr>
            <a:r>
              <a:rPr lang="tr-TR" dirty="0"/>
              <a:t>Dışı dolu içi boş nesne</a:t>
            </a:r>
          </a:p>
          <a:p>
            <a:pPr lvl="1">
              <a:defRPr/>
            </a:pPr>
            <a:r>
              <a:rPr lang="tr-TR" dirty="0"/>
              <a:t>Sınırlandıran, tek düze kurallar yığını</a:t>
            </a:r>
          </a:p>
          <a:p>
            <a:pPr marL="7937" indent="0" algn="ctr">
              <a:buFont typeface="Wingdings" pitchFamily="2" charset="2"/>
              <a:buNone/>
              <a:defRPr/>
            </a:pPr>
            <a:r>
              <a:rPr lang="tr-TR" dirty="0" smtClean="0">
                <a:sym typeface="Wingdings" panose="05000000000000000000" pitchFamily="2" charset="2"/>
              </a:rPr>
              <a:t></a:t>
            </a:r>
            <a:endParaRPr lang="tr-TR" dirty="0"/>
          </a:p>
        </p:txBody>
      </p:sp>
      <p:sp>
        <p:nvSpPr>
          <p:cNvPr id="5" name="İçerik Yer Tutucusu 4"/>
          <p:cNvSpPr>
            <a:spLocks noGrp="1"/>
          </p:cNvSpPr>
          <p:nvPr>
            <p:ph sz="quarter" idx="2"/>
          </p:nvPr>
        </p:nvSpPr>
        <p:spPr/>
        <p:txBody>
          <a:bodyPr/>
          <a:lstStyle/>
          <a:p>
            <a:pPr>
              <a:defRPr/>
            </a:pPr>
            <a:r>
              <a:rPr lang="tr-TR" dirty="0"/>
              <a:t>Öğretmen adaylarına göre</a:t>
            </a:r>
          </a:p>
          <a:p>
            <a:pPr lvl="1">
              <a:defRPr/>
            </a:pPr>
            <a:r>
              <a:rPr lang="tr-TR" dirty="0"/>
              <a:t>Gelişim çağındaki yavru</a:t>
            </a:r>
          </a:p>
          <a:p>
            <a:pPr lvl="1">
              <a:defRPr/>
            </a:pPr>
            <a:r>
              <a:rPr lang="tr-TR" dirty="0"/>
              <a:t>Sistem</a:t>
            </a:r>
          </a:p>
          <a:p>
            <a:pPr lvl="1">
              <a:defRPr/>
            </a:pPr>
            <a:r>
              <a:rPr lang="tr-TR" dirty="0"/>
              <a:t>İyi, nitelikli bir ürün</a:t>
            </a:r>
          </a:p>
          <a:p>
            <a:pPr marL="7937" indent="0" algn="ctr">
              <a:buFont typeface="Wingdings" pitchFamily="2" charset="2"/>
              <a:buNone/>
              <a:defRPr/>
            </a:pPr>
            <a:r>
              <a:rPr lang="tr-TR" dirty="0" smtClean="0">
                <a:sym typeface="Wingdings" panose="05000000000000000000" pitchFamily="2" charset="2"/>
              </a:rPr>
              <a:t></a:t>
            </a:r>
            <a:endParaRPr lang="tr-TR" dirty="0"/>
          </a:p>
        </p:txBody>
      </p:sp>
    </p:spTree>
    <p:extLst>
      <p:ext uri="{BB962C8B-B14F-4D97-AF65-F5344CB8AC3E}">
        <p14:creationId xmlns:p14="http://schemas.microsoft.com/office/powerpoint/2010/main" val="1391197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tr-TR" altLang="tr-TR" dirty="0" smtClean="0"/>
              <a:t>Eğitim programı nedir?</a:t>
            </a:r>
          </a:p>
        </p:txBody>
      </p:sp>
      <p:sp>
        <p:nvSpPr>
          <p:cNvPr id="27652" name="Rectangle 6"/>
          <p:cNvSpPr>
            <a:spLocks noGrp="1" noChangeArrowheads="1"/>
          </p:cNvSpPr>
          <p:nvPr>
            <p:ph type="body" sz="half" idx="2"/>
          </p:nvPr>
        </p:nvSpPr>
        <p:spPr>
          <a:xfrm>
            <a:off x="4067175" y="1981200"/>
            <a:ext cx="4543425" cy="4114800"/>
          </a:xfrm>
        </p:spPr>
        <p:txBody>
          <a:bodyPr/>
          <a:lstStyle/>
          <a:p>
            <a:pPr eaLnBrk="1" hangingPunct="1"/>
            <a:r>
              <a:rPr lang="tr-TR" altLang="tr-TR" smtClean="0"/>
              <a:t>Curriculum (İng.: track)</a:t>
            </a:r>
          </a:p>
          <a:p>
            <a:pPr lvl="1" eaLnBrk="1" hangingPunct="1"/>
            <a:r>
              <a:rPr lang="tr-TR" altLang="tr-TR" smtClean="0"/>
              <a:t>İzlenen yol</a:t>
            </a:r>
          </a:p>
          <a:p>
            <a:pPr eaLnBrk="1" hangingPunct="1"/>
            <a:r>
              <a:rPr lang="tr-TR" altLang="tr-TR" smtClean="0"/>
              <a:t>Eğitimde izlenen yol (Oliva, 1988).</a:t>
            </a:r>
          </a:p>
        </p:txBody>
      </p:sp>
      <p:pic>
        <p:nvPicPr>
          <p:cNvPr id="27653" name="Picture 4" descr="Ath Track 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1989138"/>
            <a:ext cx="295275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40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endParaRPr lang="tr-TR" altLang="tr-TR" dirty="0" smtClean="0"/>
          </a:p>
        </p:txBody>
      </p:sp>
      <p:sp>
        <p:nvSpPr>
          <p:cNvPr id="102403" name="Rectangle 3"/>
          <p:cNvSpPr>
            <a:spLocks noGrp="1" noChangeArrowheads="1"/>
          </p:cNvSpPr>
          <p:nvPr>
            <p:ph type="body" idx="1"/>
          </p:nvPr>
        </p:nvSpPr>
        <p:spPr>
          <a:xfrm>
            <a:off x="949325" y="1981200"/>
            <a:ext cx="7078663" cy="4114800"/>
          </a:xfrm>
        </p:spPr>
        <p:txBody>
          <a:bodyPr/>
          <a:lstStyle/>
          <a:p>
            <a:pPr algn="ctr" eaLnBrk="1" hangingPunct="1">
              <a:buFont typeface="Wingdings" pitchFamily="2" charset="2"/>
              <a:buNone/>
              <a:defRPr/>
            </a:pPr>
            <a:r>
              <a:rPr lang="tr-TR" altLang="tr-TR" sz="6000" b="1" smtClean="0">
                <a:solidFill>
                  <a:srgbClr val="000000"/>
                </a:solidFill>
                <a:effectLst>
                  <a:outerShdw blurRad="38100" dist="38100" dir="2700000" algn="tl">
                    <a:srgbClr val="C0C0C0"/>
                  </a:outerShdw>
                </a:effectLst>
              </a:rPr>
              <a:t>CV</a:t>
            </a:r>
          </a:p>
          <a:p>
            <a:pPr algn="ctr" eaLnBrk="1" hangingPunct="1">
              <a:buFont typeface="Wingdings" pitchFamily="2" charset="2"/>
              <a:buNone/>
              <a:defRPr/>
            </a:pPr>
            <a:r>
              <a:rPr lang="tr-TR" altLang="tr-TR" sz="6000" smtClean="0">
                <a:solidFill>
                  <a:srgbClr val="000000"/>
                </a:solidFill>
                <a:effectLst>
                  <a:outerShdw blurRad="38100" dist="38100" dir="2700000" algn="tl">
                    <a:srgbClr val="C0C0C0"/>
                  </a:outerShdw>
                </a:effectLst>
              </a:rPr>
              <a:t>(</a:t>
            </a:r>
            <a:r>
              <a:rPr lang="tr-TR" altLang="tr-TR" sz="6000" b="1" smtClean="0">
                <a:solidFill>
                  <a:schemeClr val="accent1"/>
                </a:solidFill>
                <a:effectLst>
                  <a:outerShdw blurRad="38100" dist="38100" dir="2700000" algn="tl">
                    <a:srgbClr val="C0C0C0"/>
                  </a:outerShdw>
                </a:effectLst>
              </a:rPr>
              <a:t>C</a:t>
            </a:r>
            <a:r>
              <a:rPr lang="tr-TR" altLang="tr-TR" sz="6000" smtClean="0">
                <a:solidFill>
                  <a:srgbClr val="000000"/>
                </a:solidFill>
                <a:effectLst>
                  <a:outerShdw blurRad="38100" dist="38100" dir="2700000" algn="tl">
                    <a:srgbClr val="C0C0C0"/>
                  </a:outerShdw>
                </a:effectLst>
              </a:rPr>
              <a:t>urriculum </a:t>
            </a:r>
            <a:r>
              <a:rPr lang="tr-TR" altLang="tr-TR" sz="6000" b="1" smtClean="0">
                <a:solidFill>
                  <a:schemeClr val="accent1"/>
                </a:solidFill>
                <a:effectLst>
                  <a:outerShdw blurRad="38100" dist="38100" dir="2700000" algn="tl">
                    <a:srgbClr val="C0C0C0"/>
                  </a:outerShdw>
                </a:effectLst>
              </a:rPr>
              <a:t>V</a:t>
            </a:r>
            <a:r>
              <a:rPr lang="tr-TR" altLang="tr-TR" sz="6000" smtClean="0">
                <a:solidFill>
                  <a:srgbClr val="000000"/>
                </a:solidFill>
                <a:effectLst>
                  <a:outerShdw blurRad="38100" dist="38100" dir="2700000" algn="tl">
                    <a:srgbClr val="C0C0C0"/>
                  </a:outerShdw>
                </a:effectLst>
              </a:rPr>
              <a:t>itae)</a:t>
            </a:r>
          </a:p>
        </p:txBody>
      </p:sp>
    </p:spTree>
    <p:extLst>
      <p:ext uri="{BB962C8B-B14F-4D97-AF65-F5344CB8AC3E}">
        <p14:creationId xmlns:p14="http://schemas.microsoft.com/office/powerpoint/2010/main" val="2483437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tr-TR" altLang="tr-TR" dirty="0" smtClean="0"/>
              <a:t>Eğitim programı nedir?</a:t>
            </a:r>
          </a:p>
        </p:txBody>
      </p:sp>
      <p:sp>
        <p:nvSpPr>
          <p:cNvPr id="28676" name="Rectangle 3"/>
          <p:cNvSpPr>
            <a:spLocks noGrp="1" noChangeArrowheads="1"/>
          </p:cNvSpPr>
          <p:nvPr>
            <p:ph type="body" idx="1"/>
          </p:nvPr>
        </p:nvSpPr>
        <p:spPr/>
        <p:txBody>
          <a:bodyPr/>
          <a:lstStyle/>
          <a:p>
            <a:pPr eaLnBrk="1" hangingPunct="1"/>
            <a:r>
              <a:rPr lang="tr-TR" altLang="tr-TR" smtClean="0"/>
              <a:t>Popüler tanımlar</a:t>
            </a:r>
          </a:p>
          <a:p>
            <a:pPr lvl="1" eaLnBrk="1" hangingPunct="1"/>
            <a:r>
              <a:rPr lang="tr-TR" altLang="tr-TR" smtClean="0"/>
              <a:t>Konu alanı / içerik</a:t>
            </a:r>
          </a:p>
          <a:p>
            <a:pPr lvl="1" eaLnBrk="1" hangingPunct="1"/>
            <a:r>
              <a:rPr lang="tr-TR" altLang="tr-TR" smtClean="0"/>
              <a:t>Yaşantı</a:t>
            </a:r>
          </a:p>
          <a:p>
            <a:pPr lvl="1" eaLnBrk="1" hangingPunct="1"/>
            <a:r>
              <a:rPr lang="tr-TR" altLang="tr-TR" smtClean="0"/>
              <a:t>Plan</a:t>
            </a:r>
          </a:p>
          <a:p>
            <a:pPr lvl="1" eaLnBrk="1" hangingPunct="1"/>
            <a:r>
              <a:rPr lang="tr-TR" altLang="tr-TR" smtClean="0"/>
              <a:t>Sistem</a:t>
            </a:r>
          </a:p>
        </p:txBody>
      </p:sp>
    </p:spTree>
    <p:extLst>
      <p:ext uri="{BB962C8B-B14F-4D97-AF65-F5344CB8AC3E}">
        <p14:creationId xmlns:p14="http://schemas.microsoft.com/office/powerpoint/2010/main" val="3687030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tr-TR" altLang="tr-TR" dirty="0" smtClean="0"/>
              <a:t>Eğitim programı nedir?</a:t>
            </a:r>
          </a:p>
        </p:txBody>
      </p:sp>
      <p:sp>
        <p:nvSpPr>
          <p:cNvPr id="89091" name="Rectangle 3"/>
          <p:cNvSpPr>
            <a:spLocks noGrp="1" noChangeArrowheads="1"/>
          </p:cNvSpPr>
          <p:nvPr>
            <p:ph type="body" idx="1"/>
          </p:nvPr>
        </p:nvSpPr>
        <p:spPr/>
        <p:txBody>
          <a:bodyPr/>
          <a:lstStyle/>
          <a:p>
            <a:pPr algn="just">
              <a:defRPr/>
            </a:pPr>
            <a:r>
              <a:rPr lang="tr-TR" altLang="tr-TR" sz="2400" dirty="0"/>
              <a:t>“Öğrencilerde beklenen öğrenmeyi gerçekleştirmek için planlanmış faaliyetlerin tamamıdır.” (Doğan, 1975)</a:t>
            </a:r>
          </a:p>
          <a:p>
            <a:pPr algn="just">
              <a:defRPr/>
            </a:pPr>
            <a:endParaRPr lang="tr-TR" altLang="tr-TR" sz="2400" dirty="0" smtClean="0"/>
          </a:p>
          <a:p>
            <a:pPr algn="just">
              <a:defRPr/>
            </a:pPr>
            <a:r>
              <a:rPr lang="tr-TR" altLang="tr-TR" sz="2400" dirty="0" smtClean="0"/>
              <a:t>“</a:t>
            </a:r>
            <a:r>
              <a:rPr lang="tr-TR" altLang="tr-TR" sz="2400" dirty="0"/>
              <a:t>Yetişek, geçerli öğrenme yaşantıları düzenidir.” (Ertürk, 1982)</a:t>
            </a:r>
          </a:p>
          <a:p>
            <a:pPr algn="just">
              <a:defRPr/>
            </a:pPr>
            <a:endParaRPr lang="tr-TR" altLang="tr-TR" sz="2400" dirty="0" smtClean="0"/>
          </a:p>
          <a:p>
            <a:pPr algn="just">
              <a:defRPr/>
            </a:pPr>
            <a:r>
              <a:rPr lang="tr-TR" altLang="tr-TR" sz="2400" dirty="0" smtClean="0"/>
              <a:t>“Bir eğitim kurumunun, çocuklar, gençler ve yetişkinler için sağladığı, millî eğitim ve kurumun amaçlarının gerçekleştirilmesine dönük tüm faaliyetleri kapsar.” (Varış, 1994)</a:t>
            </a:r>
          </a:p>
          <a:p>
            <a:pPr lvl="1" eaLnBrk="1" hangingPunct="1">
              <a:defRPr/>
            </a:pPr>
            <a:endParaRPr lang="tr-TR" altLang="tr-TR" sz="2000" dirty="0" smtClean="0">
              <a:effectLst>
                <a:outerShdw blurRad="38100" dist="38100" dir="2700000" algn="tl">
                  <a:srgbClr val="C0C0C0"/>
                </a:outerShdw>
              </a:effectLst>
            </a:endParaRPr>
          </a:p>
          <a:p>
            <a:pPr eaLnBrk="1" hangingPunct="1">
              <a:defRPr/>
            </a:pPr>
            <a:endParaRPr lang="tr-TR" altLang="tr-TR" sz="2800" dirty="0" smtClean="0"/>
          </a:p>
          <a:p>
            <a:pPr eaLnBrk="1" hangingPunct="1">
              <a:defRPr/>
            </a:pPr>
            <a:endParaRPr lang="tr-TR" altLang="tr-TR" sz="2000" dirty="0" smtClean="0"/>
          </a:p>
        </p:txBody>
      </p:sp>
    </p:spTree>
    <p:extLst>
      <p:ext uri="{BB962C8B-B14F-4D97-AF65-F5344CB8AC3E}">
        <p14:creationId xmlns:p14="http://schemas.microsoft.com/office/powerpoint/2010/main" val="368309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tr-TR" altLang="tr-TR" dirty="0" smtClean="0"/>
              <a:t>Eğitim programı nedir?</a:t>
            </a:r>
          </a:p>
        </p:txBody>
      </p:sp>
      <p:sp>
        <p:nvSpPr>
          <p:cNvPr id="90115" name="Rectangle 3"/>
          <p:cNvSpPr>
            <a:spLocks noGrp="1" noChangeArrowheads="1"/>
          </p:cNvSpPr>
          <p:nvPr>
            <p:ph type="body" idx="1"/>
          </p:nvPr>
        </p:nvSpPr>
        <p:spPr/>
        <p:txBody>
          <a:bodyPr/>
          <a:lstStyle/>
          <a:p>
            <a:pPr algn="ctr" eaLnBrk="1" hangingPunct="1">
              <a:buFont typeface="Wingdings" pitchFamily="2" charset="2"/>
              <a:buNone/>
              <a:defRPr/>
            </a:pPr>
            <a:endParaRPr lang="tr-TR" altLang="tr-TR" dirty="0" smtClean="0">
              <a:solidFill>
                <a:schemeClr val="accent1"/>
              </a:solidFill>
              <a:effectLst>
                <a:outerShdw blurRad="38100" dist="38100" dir="2700000" algn="tl">
                  <a:srgbClr val="C0C0C0"/>
                </a:outerShdw>
              </a:effectLst>
            </a:endParaRPr>
          </a:p>
          <a:p>
            <a:pPr algn="r" eaLnBrk="1" hangingPunct="1">
              <a:buFont typeface="Wingdings" pitchFamily="2" charset="2"/>
              <a:buNone/>
              <a:defRPr/>
            </a:pPr>
            <a:r>
              <a:rPr lang="tr-TR" altLang="tr-TR" sz="3600" dirty="0" smtClean="0">
                <a:effectLst>
                  <a:outerShdw blurRad="38100" dist="38100" dir="2700000" algn="tl">
                    <a:srgbClr val="C0C0C0"/>
                  </a:outerShdw>
                </a:effectLst>
              </a:rPr>
              <a:t>“</a:t>
            </a:r>
            <a:r>
              <a:rPr lang="tr-TR" altLang="tr-TR" sz="3600" b="1" dirty="0" smtClean="0">
                <a:solidFill>
                  <a:schemeClr val="accent1"/>
                </a:solidFill>
                <a:effectLst>
                  <a:outerShdw blurRad="38100" dist="38100" dir="2700000" algn="tl">
                    <a:srgbClr val="C0C0C0"/>
                  </a:outerShdw>
                </a:effectLst>
              </a:rPr>
              <a:t>Öğrenen</a:t>
            </a:r>
            <a:r>
              <a:rPr lang="tr-TR" altLang="tr-TR" sz="3600" dirty="0" smtClean="0">
                <a:effectLst>
                  <a:outerShdw blurRad="38100" dist="38100" dir="2700000" algn="tl">
                    <a:srgbClr val="C0C0C0"/>
                  </a:outerShdw>
                </a:effectLst>
              </a:rPr>
              <a:t>e, </a:t>
            </a:r>
            <a:r>
              <a:rPr lang="tr-TR" altLang="tr-TR" sz="3600" b="1" dirty="0" smtClean="0">
                <a:solidFill>
                  <a:schemeClr val="accent1"/>
                </a:solidFill>
                <a:effectLst>
                  <a:outerShdw blurRad="38100" dist="38100" dir="2700000" algn="tl">
                    <a:srgbClr val="C0C0C0"/>
                  </a:outerShdw>
                </a:effectLst>
              </a:rPr>
              <a:t>okulda ve okul dışında</a:t>
            </a:r>
            <a:r>
              <a:rPr lang="tr-TR" altLang="tr-TR" sz="3600" dirty="0" smtClean="0">
                <a:effectLst>
                  <a:outerShdw blurRad="38100" dist="38100" dir="2700000" algn="tl">
                    <a:srgbClr val="C0C0C0"/>
                  </a:outerShdw>
                </a:effectLst>
              </a:rPr>
              <a:t> </a:t>
            </a:r>
            <a:r>
              <a:rPr lang="tr-TR" altLang="tr-TR" sz="3600" b="1" dirty="0" smtClean="0">
                <a:solidFill>
                  <a:schemeClr val="accent1"/>
                </a:solidFill>
                <a:effectLst>
                  <a:outerShdw blurRad="38100" dist="38100" dir="2700000" algn="tl">
                    <a:srgbClr val="C0C0C0"/>
                  </a:outerShdw>
                </a:effectLst>
              </a:rPr>
              <a:t>plan</a:t>
            </a:r>
            <a:r>
              <a:rPr lang="tr-TR" altLang="tr-TR" sz="3600" dirty="0" smtClean="0">
                <a:effectLst>
                  <a:outerShdw blurRad="38100" dist="38100" dir="2700000" algn="tl">
                    <a:srgbClr val="C0C0C0"/>
                  </a:outerShdw>
                </a:effectLst>
              </a:rPr>
              <a:t>lanmış etkinlikler yoluyla sağlanan </a:t>
            </a:r>
            <a:r>
              <a:rPr lang="tr-TR" altLang="tr-TR" sz="3600" b="1" dirty="0" smtClean="0">
                <a:solidFill>
                  <a:schemeClr val="accent1"/>
                </a:solidFill>
                <a:effectLst>
                  <a:outerShdw blurRad="38100" dist="38100" dir="2700000" algn="tl">
                    <a:srgbClr val="C0C0C0"/>
                  </a:outerShdw>
                </a:effectLst>
              </a:rPr>
              <a:t>öğrenme yaşantıları</a:t>
            </a:r>
            <a:r>
              <a:rPr lang="tr-TR" altLang="tr-TR" sz="3600" dirty="0" smtClean="0">
                <a:solidFill>
                  <a:schemeClr val="accent1"/>
                </a:solidFill>
                <a:effectLst>
                  <a:outerShdw blurRad="38100" dist="38100" dir="2700000" algn="tl">
                    <a:srgbClr val="C0C0C0"/>
                  </a:outerShdw>
                </a:effectLst>
              </a:rPr>
              <a:t> </a:t>
            </a:r>
            <a:r>
              <a:rPr lang="tr-TR" altLang="tr-TR" sz="3600" b="1" dirty="0" smtClean="0">
                <a:solidFill>
                  <a:schemeClr val="accent1"/>
                </a:solidFill>
                <a:effectLst>
                  <a:outerShdw blurRad="38100" dist="38100" dir="2700000" algn="tl">
                    <a:srgbClr val="C0C0C0"/>
                  </a:outerShdw>
                </a:effectLst>
              </a:rPr>
              <a:t>düzeneği</a:t>
            </a:r>
            <a:r>
              <a:rPr lang="tr-TR" altLang="tr-TR" sz="3600" dirty="0" smtClean="0">
                <a:effectLst>
                  <a:outerShdw blurRad="38100" dist="38100" dir="2700000" algn="tl">
                    <a:srgbClr val="C0C0C0"/>
                  </a:outerShdw>
                </a:effectLst>
              </a:rPr>
              <a:t>dir.” (Demirel, 2012)</a:t>
            </a:r>
          </a:p>
        </p:txBody>
      </p:sp>
    </p:spTree>
    <p:extLst>
      <p:ext uri="{BB962C8B-B14F-4D97-AF65-F5344CB8AC3E}">
        <p14:creationId xmlns:p14="http://schemas.microsoft.com/office/powerpoint/2010/main" val="2025738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algn="ctr" eaLnBrk="1" hangingPunct="1"/>
            <a:r>
              <a:rPr lang="tr-TR" altLang="tr-TR" dirty="0" smtClean="0"/>
              <a:t>Eğitim Programının Ögeleri</a:t>
            </a:r>
          </a:p>
        </p:txBody>
      </p:sp>
      <p:sp>
        <p:nvSpPr>
          <p:cNvPr id="92167" name="Rectangle 7"/>
          <p:cNvSpPr>
            <a:spLocks noChangeArrowheads="1"/>
          </p:cNvSpPr>
          <p:nvPr/>
        </p:nvSpPr>
        <p:spPr bwMode="auto">
          <a:xfrm>
            <a:off x="3348038" y="2060575"/>
            <a:ext cx="20875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altLang="tr-TR" sz="1400" b="1">
                <a:solidFill>
                  <a:schemeClr val="bg1"/>
                </a:solidFill>
                <a:effectLst>
                  <a:outerShdw blurRad="38100" dist="38100" dir="2700000" algn="tl">
                    <a:srgbClr val="000000"/>
                  </a:outerShdw>
                </a:effectLst>
              </a:rPr>
              <a:t>Hedef</a:t>
            </a:r>
          </a:p>
          <a:p>
            <a:pPr algn="ctr">
              <a:defRPr/>
            </a:pPr>
            <a:r>
              <a:rPr lang="tr-TR" altLang="tr-TR" sz="1400" b="1">
                <a:solidFill>
                  <a:schemeClr val="bg1"/>
                </a:solidFill>
                <a:effectLst>
                  <a:outerShdw blurRad="38100" dist="38100" dir="2700000" algn="tl">
                    <a:srgbClr val="000000"/>
                  </a:outerShdw>
                </a:effectLst>
              </a:rPr>
              <a:t>(NİÇİN?)</a:t>
            </a:r>
          </a:p>
        </p:txBody>
      </p:sp>
      <p:sp>
        <p:nvSpPr>
          <p:cNvPr id="92168" name="Rectangle 8"/>
          <p:cNvSpPr>
            <a:spLocks noChangeArrowheads="1"/>
          </p:cNvSpPr>
          <p:nvPr/>
        </p:nvSpPr>
        <p:spPr bwMode="auto">
          <a:xfrm>
            <a:off x="1258888" y="3357563"/>
            <a:ext cx="2087562"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altLang="tr-TR" sz="1400" b="1">
                <a:solidFill>
                  <a:schemeClr val="bg1"/>
                </a:solidFill>
                <a:effectLst>
                  <a:outerShdw blurRad="38100" dist="38100" dir="2700000" algn="tl">
                    <a:srgbClr val="000000"/>
                  </a:outerShdw>
                </a:effectLst>
              </a:rPr>
              <a:t>İçerik</a:t>
            </a:r>
          </a:p>
          <a:p>
            <a:pPr algn="ctr">
              <a:defRPr/>
            </a:pPr>
            <a:r>
              <a:rPr lang="tr-TR" altLang="tr-TR" sz="1400" b="1">
                <a:solidFill>
                  <a:schemeClr val="bg1"/>
                </a:solidFill>
                <a:effectLst>
                  <a:outerShdw blurRad="38100" dist="38100" dir="2700000" algn="tl">
                    <a:srgbClr val="000000"/>
                  </a:outerShdw>
                </a:effectLst>
              </a:rPr>
              <a:t>(NE?)</a:t>
            </a:r>
          </a:p>
        </p:txBody>
      </p:sp>
      <p:sp>
        <p:nvSpPr>
          <p:cNvPr id="92169" name="Rectangle 9"/>
          <p:cNvSpPr>
            <a:spLocks noChangeArrowheads="1"/>
          </p:cNvSpPr>
          <p:nvPr/>
        </p:nvSpPr>
        <p:spPr bwMode="auto">
          <a:xfrm>
            <a:off x="5435600" y="3357563"/>
            <a:ext cx="2087563"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altLang="tr-TR" sz="1400" b="1">
                <a:solidFill>
                  <a:schemeClr val="bg1"/>
                </a:solidFill>
                <a:effectLst>
                  <a:outerShdw blurRad="38100" dist="38100" dir="2700000" algn="tl">
                    <a:srgbClr val="000000"/>
                  </a:outerShdw>
                </a:effectLst>
              </a:rPr>
              <a:t>Ölçme ve </a:t>
            </a:r>
          </a:p>
          <a:p>
            <a:pPr algn="ctr">
              <a:defRPr/>
            </a:pPr>
            <a:r>
              <a:rPr lang="tr-TR" altLang="tr-TR" sz="1400" b="1">
                <a:solidFill>
                  <a:schemeClr val="bg1"/>
                </a:solidFill>
                <a:effectLst>
                  <a:outerShdw blurRad="38100" dist="38100" dir="2700000" algn="tl">
                    <a:srgbClr val="000000"/>
                  </a:outerShdw>
                </a:effectLst>
              </a:rPr>
              <a:t>Değerlendirme</a:t>
            </a:r>
          </a:p>
          <a:p>
            <a:pPr algn="ctr">
              <a:defRPr/>
            </a:pPr>
            <a:r>
              <a:rPr lang="tr-TR" altLang="tr-TR" sz="1400" b="1">
                <a:solidFill>
                  <a:schemeClr val="bg1"/>
                </a:solidFill>
                <a:effectLst>
                  <a:outerShdw blurRad="38100" dist="38100" dir="2700000" algn="tl">
                    <a:srgbClr val="000000"/>
                  </a:outerShdw>
                </a:effectLst>
              </a:rPr>
              <a:t>(NE KADAR?)</a:t>
            </a:r>
          </a:p>
        </p:txBody>
      </p:sp>
      <p:sp>
        <p:nvSpPr>
          <p:cNvPr id="92170" name="Rectangle 10"/>
          <p:cNvSpPr>
            <a:spLocks noChangeArrowheads="1"/>
          </p:cNvSpPr>
          <p:nvPr/>
        </p:nvSpPr>
        <p:spPr bwMode="auto">
          <a:xfrm>
            <a:off x="3348038" y="4581525"/>
            <a:ext cx="20875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altLang="tr-TR" sz="1400" b="1">
                <a:solidFill>
                  <a:schemeClr val="bg1"/>
                </a:solidFill>
                <a:effectLst>
                  <a:outerShdw blurRad="38100" dist="38100" dir="2700000" algn="tl">
                    <a:srgbClr val="000000"/>
                  </a:outerShdw>
                </a:effectLst>
              </a:rPr>
              <a:t>Öğrenme-öğretme </a:t>
            </a:r>
          </a:p>
          <a:p>
            <a:pPr algn="ctr">
              <a:defRPr/>
            </a:pPr>
            <a:r>
              <a:rPr lang="tr-TR" altLang="tr-TR" sz="1400" b="1">
                <a:solidFill>
                  <a:schemeClr val="bg1"/>
                </a:solidFill>
                <a:effectLst>
                  <a:outerShdw blurRad="38100" dist="38100" dir="2700000" algn="tl">
                    <a:srgbClr val="000000"/>
                  </a:outerShdw>
                </a:effectLst>
              </a:rPr>
              <a:t>Süreci</a:t>
            </a:r>
          </a:p>
          <a:p>
            <a:pPr algn="ctr">
              <a:defRPr/>
            </a:pPr>
            <a:r>
              <a:rPr lang="tr-TR" altLang="tr-TR" sz="1400" b="1">
                <a:solidFill>
                  <a:schemeClr val="bg1"/>
                </a:solidFill>
                <a:effectLst>
                  <a:outerShdw blurRad="38100" dist="38100" dir="2700000" algn="tl">
                    <a:srgbClr val="000000"/>
                  </a:outerShdw>
                </a:effectLst>
              </a:rPr>
              <a:t>(NASIL?)</a:t>
            </a:r>
          </a:p>
        </p:txBody>
      </p:sp>
      <p:sp>
        <p:nvSpPr>
          <p:cNvPr id="31752" name="Line 11"/>
          <p:cNvSpPr>
            <a:spLocks noChangeShapeType="1"/>
          </p:cNvSpPr>
          <p:nvPr/>
        </p:nvSpPr>
        <p:spPr bwMode="auto">
          <a:xfrm>
            <a:off x="4427538" y="2997200"/>
            <a:ext cx="0" cy="136842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1753" name="Line 12"/>
          <p:cNvSpPr>
            <a:spLocks noChangeShapeType="1"/>
          </p:cNvSpPr>
          <p:nvPr/>
        </p:nvSpPr>
        <p:spPr bwMode="auto">
          <a:xfrm>
            <a:off x="3492500" y="3716338"/>
            <a:ext cx="187166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1754" name="Line 13"/>
          <p:cNvSpPr>
            <a:spLocks noChangeShapeType="1"/>
          </p:cNvSpPr>
          <p:nvPr/>
        </p:nvSpPr>
        <p:spPr bwMode="auto">
          <a:xfrm flipV="1">
            <a:off x="2195513" y="2636838"/>
            <a:ext cx="1079500" cy="649287"/>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1755" name="Line 14"/>
          <p:cNvSpPr>
            <a:spLocks noChangeShapeType="1"/>
          </p:cNvSpPr>
          <p:nvPr/>
        </p:nvSpPr>
        <p:spPr bwMode="auto">
          <a:xfrm flipV="1">
            <a:off x="5508625" y="4149725"/>
            <a:ext cx="1079500" cy="6492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1756" name="Line 15"/>
          <p:cNvSpPr>
            <a:spLocks noChangeShapeType="1"/>
          </p:cNvSpPr>
          <p:nvPr/>
        </p:nvSpPr>
        <p:spPr bwMode="auto">
          <a:xfrm>
            <a:off x="5508625" y="2708275"/>
            <a:ext cx="1079500" cy="576263"/>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1757" name="Line 16"/>
          <p:cNvSpPr>
            <a:spLocks noChangeShapeType="1"/>
          </p:cNvSpPr>
          <p:nvPr/>
        </p:nvSpPr>
        <p:spPr bwMode="auto">
          <a:xfrm>
            <a:off x="2195513" y="4149725"/>
            <a:ext cx="1081087" cy="6477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1583422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algn="ctr" eaLnBrk="1" hangingPunct="1"/>
            <a:r>
              <a:rPr lang="tr-TR" altLang="tr-TR" dirty="0" smtClean="0"/>
              <a:t>Eğitim Programının </a:t>
            </a:r>
            <a:r>
              <a:rPr lang="tr-TR" altLang="tr-TR" dirty="0"/>
              <a:t>Ö</a:t>
            </a:r>
            <a:r>
              <a:rPr lang="tr-TR" altLang="tr-TR" dirty="0" smtClean="0"/>
              <a:t>geleri</a:t>
            </a:r>
          </a:p>
        </p:txBody>
      </p:sp>
      <p:sp>
        <p:nvSpPr>
          <p:cNvPr id="94211" name="Rectangle 3"/>
          <p:cNvSpPr>
            <a:spLocks noGrp="1" noChangeArrowheads="1"/>
          </p:cNvSpPr>
          <p:nvPr>
            <p:ph type="body" idx="1"/>
          </p:nvPr>
        </p:nvSpPr>
        <p:spPr/>
        <p:txBody>
          <a:bodyPr/>
          <a:lstStyle/>
          <a:p>
            <a:pPr eaLnBrk="1" hangingPunct="1">
              <a:defRPr/>
            </a:pPr>
            <a:r>
              <a:rPr lang="tr-TR" altLang="tr-TR" dirty="0" smtClean="0"/>
              <a:t>Hedef: </a:t>
            </a:r>
          </a:p>
          <a:p>
            <a:pPr lvl="1" eaLnBrk="1" hangingPunct="1">
              <a:defRPr/>
            </a:pPr>
            <a:r>
              <a:rPr lang="tr-TR" altLang="tr-TR" sz="2400" dirty="0" smtClean="0">
                <a:solidFill>
                  <a:schemeClr val="accent1"/>
                </a:solidFill>
                <a:effectLst>
                  <a:outerShdw blurRad="38100" dist="38100" dir="2700000" algn="tl">
                    <a:srgbClr val="C0C0C0"/>
                  </a:outerShdw>
                </a:effectLst>
              </a:rPr>
              <a:t>Kazandırılacak istendik davranışlar</a:t>
            </a:r>
          </a:p>
          <a:p>
            <a:pPr eaLnBrk="1" hangingPunct="1">
              <a:defRPr/>
            </a:pPr>
            <a:r>
              <a:rPr lang="tr-TR" altLang="tr-TR" dirty="0" smtClean="0"/>
              <a:t>İçerik: </a:t>
            </a:r>
          </a:p>
          <a:p>
            <a:pPr lvl="1" eaLnBrk="1" hangingPunct="1">
              <a:defRPr/>
            </a:pPr>
            <a:r>
              <a:rPr lang="tr-TR" altLang="tr-TR" sz="2400" dirty="0" smtClean="0">
                <a:solidFill>
                  <a:schemeClr val="hlink"/>
                </a:solidFill>
                <a:effectLst>
                  <a:outerShdw blurRad="38100" dist="38100" dir="2700000" algn="tl">
                    <a:srgbClr val="C0C0C0"/>
                  </a:outerShdw>
                </a:effectLst>
              </a:rPr>
              <a:t>Ünite ve konular bütünü</a:t>
            </a:r>
          </a:p>
          <a:p>
            <a:pPr eaLnBrk="1" hangingPunct="1">
              <a:defRPr/>
            </a:pPr>
            <a:r>
              <a:rPr lang="tr-TR" altLang="tr-TR" dirty="0" smtClean="0"/>
              <a:t>Öğrenme-öğretme süreci: </a:t>
            </a:r>
          </a:p>
          <a:p>
            <a:pPr lvl="1" eaLnBrk="1" hangingPunct="1">
              <a:defRPr/>
            </a:pPr>
            <a:r>
              <a:rPr lang="tr-TR" altLang="tr-TR" sz="2400" dirty="0" smtClean="0">
                <a:solidFill>
                  <a:schemeClr val="accent1"/>
                </a:solidFill>
                <a:effectLst>
                  <a:outerShdw blurRad="38100" dist="38100" dir="2700000" algn="tl">
                    <a:srgbClr val="C0C0C0"/>
                  </a:outerShdw>
                </a:effectLst>
              </a:rPr>
              <a:t>Öğrenmelerin öğretme ile sağlandığı süreç</a:t>
            </a:r>
          </a:p>
          <a:p>
            <a:pPr eaLnBrk="1" hangingPunct="1">
              <a:defRPr/>
            </a:pPr>
            <a:r>
              <a:rPr lang="tr-TR" altLang="tr-TR" dirty="0" smtClean="0"/>
              <a:t>Ölçme ve değerlendirme: </a:t>
            </a:r>
          </a:p>
          <a:p>
            <a:pPr lvl="1" eaLnBrk="1" hangingPunct="1">
              <a:defRPr/>
            </a:pPr>
            <a:r>
              <a:rPr lang="tr-TR" altLang="tr-TR" sz="2400" dirty="0" smtClean="0">
                <a:solidFill>
                  <a:schemeClr val="hlink"/>
                </a:solidFill>
                <a:effectLst>
                  <a:outerShdw blurRad="38100" dist="38100" dir="2700000" algn="tl">
                    <a:srgbClr val="C0C0C0"/>
                  </a:outerShdw>
                </a:effectLst>
              </a:rPr>
              <a:t>Eğitimin kalite kontrolü-</a:t>
            </a:r>
            <a:r>
              <a:rPr lang="tr-TR" altLang="tr-TR" sz="2400" dirty="0" err="1" smtClean="0">
                <a:solidFill>
                  <a:schemeClr val="hlink"/>
                </a:solidFill>
                <a:effectLst>
                  <a:outerShdw blurRad="38100" dist="38100" dir="2700000" algn="tl">
                    <a:srgbClr val="C0C0C0"/>
                  </a:outerShdw>
                </a:effectLst>
              </a:rPr>
              <a:t>feedback</a:t>
            </a:r>
            <a:endParaRPr lang="tr-TR" altLang="tr-TR" sz="2400" dirty="0" smtClean="0">
              <a:solidFill>
                <a:schemeClr val="hlink"/>
              </a:solidFill>
              <a:effectLst>
                <a:outerShdw blurRad="38100" dist="38100" dir="2700000" algn="tl">
                  <a:srgbClr val="C0C0C0"/>
                </a:outerShdw>
              </a:effectLst>
            </a:endParaRPr>
          </a:p>
        </p:txBody>
      </p:sp>
    </p:spTree>
    <p:extLst>
      <p:ext uri="{BB962C8B-B14F-4D97-AF65-F5344CB8AC3E}">
        <p14:creationId xmlns:p14="http://schemas.microsoft.com/office/powerpoint/2010/main" val="1274060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tr-TR" altLang="tr-TR" dirty="0" smtClean="0"/>
              <a:t>Program Geliştirme</a:t>
            </a:r>
          </a:p>
        </p:txBody>
      </p:sp>
      <p:sp>
        <p:nvSpPr>
          <p:cNvPr id="96259" name="Rectangle 3"/>
          <p:cNvSpPr>
            <a:spLocks noGrp="1" noChangeArrowheads="1"/>
          </p:cNvSpPr>
          <p:nvPr>
            <p:ph type="body" idx="1"/>
          </p:nvPr>
        </p:nvSpPr>
        <p:spPr/>
        <p:txBody>
          <a:bodyPr/>
          <a:lstStyle/>
          <a:p>
            <a:pPr algn="just" eaLnBrk="1" hangingPunct="1">
              <a:defRPr/>
            </a:pPr>
            <a:r>
              <a:rPr lang="tr-TR" altLang="tr-TR" dirty="0" smtClean="0">
                <a:effectLst>
                  <a:outerShdw blurRad="38100" dist="38100" dir="2700000" algn="tl">
                    <a:srgbClr val="C0C0C0"/>
                  </a:outerShdw>
                </a:effectLst>
              </a:rPr>
              <a:t>Eğitim programının ögeleri arasındaki dinamik ilişkiler bütünüdür.</a:t>
            </a:r>
          </a:p>
        </p:txBody>
      </p:sp>
      <p:sp>
        <p:nvSpPr>
          <p:cNvPr id="7" name="Rectangle 7"/>
          <p:cNvSpPr>
            <a:spLocks noChangeArrowheads="1"/>
          </p:cNvSpPr>
          <p:nvPr/>
        </p:nvSpPr>
        <p:spPr bwMode="auto">
          <a:xfrm>
            <a:off x="3565227" y="2420888"/>
            <a:ext cx="20875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altLang="tr-TR" sz="1400" b="1">
                <a:solidFill>
                  <a:schemeClr val="bg1"/>
                </a:solidFill>
                <a:effectLst>
                  <a:outerShdw blurRad="38100" dist="38100" dir="2700000" algn="tl">
                    <a:srgbClr val="000000"/>
                  </a:outerShdw>
                </a:effectLst>
              </a:rPr>
              <a:t>Hedef</a:t>
            </a:r>
          </a:p>
          <a:p>
            <a:pPr algn="ctr">
              <a:defRPr/>
            </a:pPr>
            <a:r>
              <a:rPr lang="tr-TR" altLang="tr-TR" sz="1400" b="1">
                <a:solidFill>
                  <a:schemeClr val="bg1"/>
                </a:solidFill>
                <a:effectLst>
                  <a:outerShdw blurRad="38100" dist="38100" dir="2700000" algn="tl">
                    <a:srgbClr val="000000"/>
                  </a:outerShdw>
                </a:effectLst>
              </a:rPr>
              <a:t>(NİÇİN?)</a:t>
            </a:r>
          </a:p>
        </p:txBody>
      </p:sp>
      <p:sp>
        <p:nvSpPr>
          <p:cNvPr id="8" name="Rectangle 8"/>
          <p:cNvSpPr>
            <a:spLocks noChangeArrowheads="1"/>
          </p:cNvSpPr>
          <p:nvPr/>
        </p:nvSpPr>
        <p:spPr bwMode="auto">
          <a:xfrm>
            <a:off x="1476077" y="3717876"/>
            <a:ext cx="2087563"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altLang="tr-TR" sz="1400" b="1">
                <a:solidFill>
                  <a:schemeClr val="bg1"/>
                </a:solidFill>
                <a:effectLst>
                  <a:outerShdw blurRad="38100" dist="38100" dir="2700000" algn="tl">
                    <a:srgbClr val="000000"/>
                  </a:outerShdw>
                </a:effectLst>
              </a:rPr>
              <a:t>İçerik</a:t>
            </a:r>
          </a:p>
          <a:p>
            <a:pPr algn="ctr">
              <a:defRPr/>
            </a:pPr>
            <a:r>
              <a:rPr lang="tr-TR" altLang="tr-TR" sz="1400" b="1">
                <a:solidFill>
                  <a:schemeClr val="bg1"/>
                </a:solidFill>
                <a:effectLst>
                  <a:outerShdw blurRad="38100" dist="38100" dir="2700000" algn="tl">
                    <a:srgbClr val="000000"/>
                  </a:outerShdw>
                </a:effectLst>
              </a:rPr>
              <a:t>(NE?)</a:t>
            </a:r>
          </a:p>
        </p:txBody>
      </p:sp>
      <p:sp>
        <p:nvSpPr>
          <p:cNvPr id="9" name="Rectangle 9"/>
          <p:cNvSpPr>
            <a:spLocks noChangeArrowheads="1"/>
          </p:cNvSpPr>
          <p:nvPr/>
        </p:nvSpPr>
        <p:spPr bwMode="auto">
          <a:xfrm>
            <a:off x="5652790" y="3717876"/>
            <a:ext cx="2087562"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altLang="tr-TR" sz="1400" b="1">
                <a:solidFill>
                  <a:schemeClr val="bg1"/>
                </a:solidFill>
                <a:effectLst>
                  <a:outerShdw blurRad="38100" dist="38100" dir="2700000" algn="tl">
                    <a:srgbClr val="000000"/>
                  </a:outerShdw>
                </a:effectLst>
              </a:rPr>
              <a:t>Ölçme ve </a:t>
            </a:r>
          </a:p>
          <a:p>
            <a:pPr algn="ctr">
              <a:defRPr/>
            </a:pPr>
            <a:r>
              <a:rPr lang="tr-TR" altLang="tr-TR" sz="1400" b="1">
                <a:solidFill>
                  <a:schemeClr val="bg1"/>
                </a:solidFill>
                <a:effectLst>
                  <a:outerShdw blurRad="38100" dist="38100" dir="2700000" algn="tl">
                    <a:srgbClr val="000000"/>
                  </a:outerShdw>
                </a:effectLst>
              </a:rPr>
              <a:t>Değerlendirme</a:t>
            </a:r>
          </a:p>
          <a:p>
            <a:pPr algn="ctr">
              <a:defRPr/>
            </a:pPr>
            <a:r>
              <a:rPr lang="tr-TR" altLang="tr-TR" sz="1400" b="1">
                <a:solidFill>
                  <a:schemeClr val="bg1"/>
                </a:solidFill>
                <a:effectLst>
                  <a:outerShdw blurRad="38100" dist="38100" dir="2700000" algn="tl">
                    <a:srgbClr val="000000"/>
                  </a:outerShdw>
                </a:effectLst>
              </a:rPr>
              <a:t>(NE KADAR?)</a:t>
            </a:r>
          </a:p>
        </p:txBody>
      </p:sp>
      <p:sp>
        <p:nvSpPr>
          <p:cNvPr id="10" name="Rectangle 10"/>
          <p:cNvSpPr>
            <a:spLocks noChangeArrowheads="1"/>
          </p:cNvSpPr>
          <p:nvPr/>
        </p:nvSpPr>
        <p:spPr bwMode="auto">
          <a:xfrm>
            <a:off x="3565227" y="4941838"/>
            <a:ext cx="20875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altLang="tr-TR" sz="1400" b="1">
                <a:solidFill>
                  <a:schemeClr val="bg1"/>
                </a:solidFill>
                <a:effectLst>
                  <a:outerShdw blurRad="38100" dist="38100" dir="2700000" algn="tl">
                    <a:srgbClr val="000000"/>
                  </a:outerShdw>
                </a:effectLst>
              </a:rPr>
              <a:t>Öğrenme-öğretme </a:t>
            </a:r>
          </a:p>
          <a:p>
            <a:pPr algn="ctr">
              <a:defRPr/>
            </a:pPr>
            <a:r>
              <a:rPr lang="tr-TR" altLang="tr-TR" sz="1400" b="1">
                <a:solidFill>
                  <a:schemeClr val="bg1"/>
                </a:solidFill>
                <a:effectLst>
                  <a:outerShdw blurRad="38100" dist="38100" dir="2700000" algn="tl">
                    <a:srgbClr val="000000"/>
                  </a:outerShdw>
                </a:effectLst>
              </a:rPr>
              <a:t>Süreci</a:t>
            </a:r>
          </a:p>
          <a:p>
            <a:pPr algn="ctr">
              <a:defRPr/>
            </a:pPr>
            <a:r>
              <a:rPr lang="tr-TR" altLang="tr-TR" sz="1400" b="1">
                <a:solidFill>
                  <a:schemeClr val="bg1"/>
                </a:solidFill>
                <a:effectLst>
                  <a:outerShdw blurRad="38100" dist="38100" dir="2700000" algn="tl">
                    <a:srgbClr val="000000"/>
                  </a:outerShdw>
                </a:effectLst>
              </a:rPr>
              <a:t>(NASIL?)</a:t>
            </a:r>
          </a:p>
        </p:txBody>
      </p:sp>
      <p:sp>
        <p:nvSpPr>
          <p:cNvPr id="34825" name="Line 11"/>
          <p:cNvSpPr>
            <a:spLocks noChangeShapeType="1"/>
          </p:cNvSpPr>
          <p:nvPr/>
        </p:nvSpPr>
        <p:spPr bwMode="auto">
          <a:xfrm>
            <a:off x="4644727" y="3357513"/>
            <a:ext cx="0" cy="136842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4826" name="Line 12"/>
          <p:cNvSpPr>
            <a:spLocks noChangeShapeType="1"/>
          </p:cNvSpPr>
          <p:nvPr/>
        </p:nvSpPr>
        <p:spPr bwMode="auto">
          <a:xfrm>
            <a:off x="3709690" y="4076651"/>
            <a:ext cx="1871662"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4827" name="Line 13"/>
          <p:cNvSpPr>
            <a:spLocks noChangeShapeType="1"/>
          </p:cNvSpPr>
          <p:nvPr/>
        </p:nvSpPr>
        <p:spPr bwMode="auto">
          <a:xfrm flipV="1">
            <a:off x="2412702" y="2997151"/>
            <a:ext cx="1079500" cy="649287"/>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4828" name="Line 14"/>
          <p:cNvSpPr>
            <a:spLocks noChangeShapeType="1"/>
          </p:cNvSpPr>
          <p:nvPr/>
        </p:nvSpPr>
        <p:spPr bwMode="auto">
          <a:xfrm flipV="1">
            <a:off x="5725815" y="4510038"/>
            <a:ext cx="1079500" cy="6492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4829" name="Line 15"/>
          <p:cNvSpPr>
            <a:spLocks noChangeShapeType="1"/>
          </p:cNvSpPr>
          <p:nvPr/>
        </p:nvSpPr>
        <p:spPr bwMode="auto">
          <a:xfrm>
            <a:off x="5725815" y="3068588"/>
            <a:ext cx="1079500" cy="576263"/>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4830" name="Line 16"/>
          <p:cNvSpPr>
            <a:spLocks noChangeShapeType="1"/>
          </p:cNvSpPr>
          <p:nvPr/>
        </p:nvSpPr>
        <p:spPr bwMode="auto">
          <a:xfrm>
            <a:off x="2412702" y="4510038"/>
            <a:ext cx="1081088" cy="6477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398896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Tarihçe</a:t>
            </a:r>
            <a:endParaRPr lang="tr-TR" dirty="0"/>
          </a:p>
        </p:txBody>
      </p:sp>
      <p:graphicFrame>
        <p:nvGraphicFramePr>
          <p:cNvPr id="5" name="İçerik Yer Tutucusu 4"/>
          <p:cNvGraphicFramePr>
            <a:graphicFrameLocks noGrp="1"/>
          </p:cNvGraphicFramePr>
          <p:nvPr>
            <p:ph sz="quarter" idx="1"/>
            <p:extLst>
              <p:ext uri="{D42A27DB-BD31-4B8C-83A1-F6EECF244321}">
                <p14:modId xmlns:p14="http://schemas.microsoft.com/office/powerpoint/2010/main" val="2208599857"/>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2460909" y="6300028"/>
            <a:ext cx="4222181" cy="369332"/>
          </a:xfrm>
          <a:prstGeom prst="rect">
            <a:avLst/>
          </a:prstGeom>
        </p:spPr>
        <p:txBody>
          <a:bodyPr wrap="none">
            <a:spAutoFit/>
          </a:bodyPr>
          <a:lstStyle/>
          <a:p>
            <a:r>
              <a:rPr lang="tr-TR" dirty="0" smtClean="0">
                <a:hlinkClick r:id="rId7"/>
              </a:rPr>
              <a:t>http://www.ehea.info/pid34248/history.html</a:t>
            </a:r>
            <a:endParaRPr lang="tr-TR" dirty="0"/>
          </a:p>
        </p:txBody>
      </p:sp>
    </p:spTree>
    <p:extLst>
      <p:ext uri="{BB962C8B-B14F-4D97-AF65-F5344CB8AC3E}">
        <p14:creationId xmlns:p14="http://schemas.microsoft.com/office/powerpoint/2010/main" val="532483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6481" y="273629"/>
            <a:ext cx="8228160" cy="923123"/>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altLang="tr-TR" dirty="0" smtClean="0"/>
              <a:t>?</a:t>
            </a:r>
          </a:p>
        </p:txBody>
      </p:sp>
      <p:sp>
        <p:nvSpPr>
          <p:cNvPr id="3075" name="Rectangle 2"/>
          <p:cNvSpPr>
            <a:spLocks noGrp="1" noChangeArrowheads="1"/>
          </p:cNvSpPr>
          <p:nvPr>
            <p:ph type="body" idx="1"/>
          </p:nvPr>
        </p:nvSpPr>
        <p:spPr>
          <a:xfrm>
            <a:off x="456481" y="1604329"/>
            <a:ext cx="8228160" cy="4526396"/>
          </a:xfrm>
        </p:spPr>
        <p:txBody>
          <a:bodyPr/>
          <a:lstStyle/>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altLang="tr-TR" dirty="0" smtClean="0"/>
              <a:t>Geçmişte yaşadığınız, keyifle andığınız bir dersi, o dersten çıktığınızda hissettiklerinizi düşünün. </a:t>
            </a:r>
          </a:p>
        </p:txBody>
      </p:sp>
    </p:spTree>
    <p:extLst>
      <p:ext uri="{BB962C8B-B14F-4D97-AF65-F5344CB8AC3E}">
        <p14:creationId xmlns:p14="http://schemas.microsoft.com/office/powerpoint/2010/main" val="218391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r>
              <a:rPr lang="tr-TR" b="1" dirty="0">
                <a:solidFill>
                  <a:srgbClr val="FF0000"/>
                </a:solidFill>
              </a:rPr>
              <a:t>Bologna Deklarasyonu </a:t>
            </a:r>
            <a:r>
              <a:rPr lang="tr-TR" b="1" dirty="0" smtClean="0">
                <a:solidFill>
                  <a:srgbClr val="FF0000"/>
                </a:solidFill>
              </a:rPr>
              <a:t>(1999)</a:t>
            </a:r>
            <a:endParaRPr lang="tr-TR" dirty="0"/>
          </a:p>
        </p:txBody>
      </p:sp>
      <p:sp>
        <p:nvSpPr>
          <p:cNvPr id="3" name="İçerik Yer Tutucusu 2"/>
          <p:cNvSpPr>
            <a:spLocks noGrp="1"/>
          </p:cNvSpPr>
          <p:nvPr>
            <p:ph sz="quarter" idx="1"/>
          </p:nvPr>
        </p:nvSpPr>
        <p:spPr/>
        <p:txBody>
          <a:bodyPr>
            <a:normAutofit fontScale="85000" lnSpcReduction="20000"/>
          </a:bodyPr>
          <a:lstStyle/>
          <a:p>
            <a:r>
              <a:rPr lang="tr-TR" dirty="0" smtClean="0"/>
              <a:t>2010 yılına kadar</a:t>
            </a:r>
          </a:p>
          <a:p>
            <a:pPr lvl="1"/>
            <a:r>
              <a:rPr lang="tr-TR" dirty="0" smtClean="0"/>
              <a:t>EHEA &amp; ERA</a:t>
            </a:r>
          </a:p>
          <a:p>
            <a:pPr lvl="2"/>
            <a:r>
              <a:rPr lang="tr-TR" dirty="0"/>
              <a:t>Avrupa vatandaşlarının istihdam </a:t>
            </a:r>
            <a:r>
              <a:rPr lang="tr-TR" dirty="0" err="1" smtClean="0"/>
              <a:t>edilebilirligini</a:t>
            </a:r>
            <a:r>
              <a:rPr lang="tr-TR" dirty="0" smtClean="0"/>
              <a:t> </a:t>
            </a:r>
            <a:r>
              <a:rPr lang="tr-TR" dirty="0"/>
              <a:t>ve Avrupa </a:t>
            </a:r>
            <a:r>
              <a:rPr lang="tr-TR" dirty="0" err="1" smtClean="0"/>
              <a:t>yüksekögretim</a:t>
            </a:r>
            <a:r>
              <a:rPr lang="tr-TR" dirty="0" smtClean="0"/>
              <a:t> </a:t>
            </a:r>
            <a:r>
              <a:rPr lang="tr-TR" dirty="0"/>
              <a:t>sisteminin uluslararası </a:t>
            </a:r>
            <a:r>
              <a:rPr lang="tr-TR" dirty="0" err="1" smtClean="0"/>
              <a:t>rekabetçiligini</a:t>
            </a:r>
            <a:r>
              <a:rPr lang="tr-TR" dirty="0" smtClean="0"/>
              <a:t> </a:t>
            </a:r>
            <a:r>
              <a:rPr lang="tr-TR" dirty="0"/>
              <a:t>teşvik etmek amacıyla Diploma Eki'nin uygulanmasıyla kolayca okunabilen ve karşılaştırılabilir dereceler sisteminin benimsenmesi</a:t>
            </a:r>
            <a:r>
              <a:rPr lang="tr-TR" dirty="0" smtClean="0"/>
              <a:t>.</a:t>
            </a:r>
          </a:p>
          <a:p>
            <a:pPr lvl="2"/>
            <a:r>
              <a:rPr lang="tr-TR" dirty="0"/>
              <a:t>Lisans ve lisansüstü olmak üzere iki ana </a:t>
            </a:r>
            <a:r>
              <a:rPr lang="tr-TR" dirty="0" smtClean="0"/>
              <a:t>döngüye dayalı </a:t>
            </a:r>
            <a:r>
              <a:rPr lang="tr-TR" dirty="0"/>
              <a:t>bir sistemin benimsenmesi. </a:t>
            </a:r>
            <a:endParaRPr lang="tr-TR" dirty="0" smtClean="0"/>
          </a:p>
          <a:p>
            <a:pPr lvl="3"/>
            <a:r>
              <a:rPr lang="tr-TR" dirty="0" smtClean="0"/>
              <a:t>İlk döngü (en az 3 yıl): Avrupa </a:t>
            </a:r>
            <a:r>
              <a:rPr lang="tr-TR" dirty="0"/>
              <a:t>işgücü piyasası için </a:t>
            </a:r>
            <a:r>
              <a:rPr lang="tr-TR" dirty="0" smtClean="0"/>
              <a:t>uygun </a:t>
            </a:r>
            <a:r>
              <a:rPr lang="tr-TR" dirty="0"/>
              <a:t>bir </a:t>
            </a:r>
            <a:r>
              <a:rPr lang="tr-TR" dirty="0" smtClean="0"/>
              <a:t>yeterlilik düzeyi</a:t>
            </a:r>
          </a:p>
          <a:p>
            <a:pPr lvl="3"/>
            <a:r>
              <a:rPr lang="tr-TR" dirty="0" smtClean="0"/>
              <a:t>İkinci döngü: Birçok </a:t>
            </a:r>
            <a:r>
              <a:rPr lang="tr-TR" dirty="0"/>
              <a:t>Avrupa </a:t>
            </a:r>
            <a:r>
              <a:rPr lang="tr-TR" dirty="0" smtClean="0"/>
              <a:t>ülkesindeki yüksek </a:t>
            </a:r>
            <a:r>
              <a:rPr lang="tr-TR" dirty="0"/>
              <a:t>lisans ve / veya doktora </a:t>
            </a:r>
            <a:r>
              <a:rPr lang="tr-TR" dirty="0" smtClean="0"/>
              <a:t>derecesi</a:t>
            </a:r>
          </a:p>
          <a:p>
            <a:pPr lvl="2"/>
            <a:r>
              <a:rPr lang="tr-TR" dirty="0"/>
              <a:t>En yaygın öğrenci </a:t>
            </a:r>
            <a:r>
              <a:rPr lang="tr-TR" dirty="0" err="1" smtClean="0"/>
              <a:t>hareketliligini</a:t>
            </a:r>
            <a:r>
              <a:rPr lang="tr-TR" dirty="0" smtClean="0"/>
              <a:t> </a:t>
            </a:r>
            <a:r>
              <a:rPr lang="tr-TR" dirty="0"/>
              <a:t>teşvik etmenin uygun bir yolu </a:t>
            </a:r>
            <a:r>
              <a:rPr lang="tr-TR" dirty="0" smtClean="0"/>
              <a:t>olarak, AKTS gibi, </a:t>
            </a:r>
            <a:r>
              <a:rPr lang="tr-TR" dirty="0"/>
              <a:t>bir kredi sisteminin oluşturulması</a:t>
            </a:r>
            <a:r>
              <a:rPr lang="tr-TR" dirty="0" smtClean="0"/>
              <a:t>.</a:t>
            </a:r>
          </a:p>
          <a:p>
            <a:pPr lvl="2"/>
            <a:r>
              <a:rPr lang="tr-TR" dirty="0" smtClean="0"/>
              <a:t>Serbest </a:t>
            </a:r>
            <a:r>
              <a:rPr lang="tr-TR" dirty="0"/>
              <a:t>dolaşımın etkin bir şekilde uygulanmasının önündeki engellerin aşılmasıyla birlikte hareketliliğin teşvik </a:t>
            </a:r>
            <a:r>
              <a:rPr lang="tr-TR" dirty="0" smtClean="0"/>
              <a:t>edilmesi</a:t>
            </a:r>
          </a:p>
          <a:p>
            <a:pPr lvl="3"/>
            <a:r>
              <a:rPr lang="tr-TR" dirty="0" err="1" smtClean="0"/>
              <a:t>Ögrenciler</a:t>
            </a:r>
            <a:r>
              <a:rPr lang="tr-TR" dirty="0" smtClean="0"/>
              <a:t> </a:t>
            </a:r>
            <a:r>
              <a:rPr lang="tr-TR" dirty="0"/>
              <a:t>için </a:t>
            </a:r>
            <a:r>
              <a:rPr lang="tr-TR" dirty="0" smtClean="0"/>
              <a:t>çalışma </a:t>
            </a:r>
            <a:r>
              <a:rPr lang="tr-TR" dirty="0"/>
              <a:t>ve </a:t>
            </a:r>
            <a:r>
              <a:rPr lang="tr-TR" dirty="0" err="1" smtClean="0"/>
              <a:t>egitim</a:t>
            </a:r>
            <a:r>
              <a:rPr lang="tr-TR" dirty="0" smtClean="0"/>
              <a:t> </a:t>
            </a:r>
            <a:r>
              <a:rPr lang="tr-TR" dirty="0"/>
              <a:t>fırsatlarına </a:t>
            </a:r>
            <a:r>
              <a:rPr lang="tr-TR" dirty="0" smtClean="0"/>
              <a:t>ve </a:t>
            </a:r>
            <a:r>
              <a:rPr lang="tr-TR" dirty="0"/>
              <a:t>ilgili hizmetlere erişim</a:t>
            </a:r>
          </a:p>
          <a:p>
            <a:pPr lvl="3"/>
            <a:r>
              <a:rPr lang="tr-TR" dirty="0" err="1" smtClean="0"/>
              <a:t>Ögretmenler</a:t>
            </a:r>
            <a:r>
              <a:rPr lang="tr-TR" dirty="0"/>
              <a:t>, araştırmacılar ve idari personel </a:t>
            </a:r>
            <a:r>
              <a:rPr lang="tr-TR" dirty="0" smtClean="0"/>
              <a:t>için Avrupa </a:t>
            </a:r>
            <a:r>
              <a:rPr lang="tr-TR" dirty="0" err="1" smtClean="0"/>
              <a:t>baglamında</a:t>
            </a:r>
            <a:r>
              <a:rPr lang="tr-TR" dirty="0" smtClean="0"/>
              <a:t> </a:t>
            </a:r>
            <a:r>
              <a:rPr lang="tr-TR" dirty="0"/>
              <a:t>araştırma, </a:t>
            </a:r>
            <a:r>
              <a:rPr lang="tr-TR" dirty="0" err="1" smtClean="0"/>
              <a:t>egitim</a:t>
            </a:r>
            <a:r>
              <a:rPr lang="tr-TR" dirty="0" smtClean="0"/>
              <a:t> </a:t>
            </a:r>
            <a:r>
              <a:rPr lang="tr-TR" dirty="0"/>
              <a:t>ve </a:t>
            </a:r>
            <a:r>
              <a:rPr lang="tr-TR" dirty="0" err="1" smtClean="0"/>
              <a:t>ögretimde</a:t>
            </a:r>
            <a:r>
              <a:rPr lang="tr-TR" dirty="0" smtClean="0"/>
              <a:t> </a:t>
            </a:r>
            <a:r>
              <a:rPr lang="tr-TR" dirty="0"/>
              <a:t>geçirilen sürelerin tanınması ve </a:t>
            </a:r>
            <a:r>
              <a:rPr lang="tr-TR" dirty="0" err="1" smtClean="0"/>
              <a:t>degerlendirilmesi</a:t>
            </a:r>
            <a:r>
              <a:rPr lang="tr-TR" dirty="0" smtClean="0"/>
              <a:t>.</a:t>
            </a:r>
          </a:p>
          <a:p>
            <a:pPr lvl="2"/>
            <a:r>
              <a:rPr lang="tr-TR" dirty="0"/>
              <a:t>Karşılaştırılabilir </a:t>
            </a:r>
            <a:r>
              <a:rPr lang="tr-TR" dirty="0" smtClean="0"/>
              <a:t>ölçüt ve yöntemler </a:t>
            </a:r>
            <a:r>
              <a:rPr lang="tr-TR" dirty="0"/>
              <a:t>geliştirmek amacıyla Avrupa Kalite Güvencesinde </a:t>
            </a:r>
            <a:r>
              <a:rPr lang="tr-TR" dirty="0" err="1" smtClean="0"/>
              <a:t>işbirliginin</a:t>
            </a:r>
            <a:r>
              <a:rPr lang="tr-TR" dirty="0" smtClean="0"/>
              <a:t> </a:t>
            </a:r>
            <a:r>
              <a:rPr lang="tr-TR" dirty="0"/>
              <a:t>teşvik edilmesi</a:t>
            </a:r>
            <a:r>
              <a:rPr lang="tr-TR" dirty="0" smtClean="0"/>
              <a:t>.</a:t>
            </a:r>
          </a:p>
          <a:p>
            <a:pPr lvl="2"/>
            <a:r>
              <a:rPr lang="tr-TR" dirty="0"/>
              <a:t>Özellikle </a:t>
            </a:r>
            <a:r>
              <a:rPr lang="tr-TR" dirty="0" smtClean="0"/>
              <a:t>program geliştirme</a:t>
            </a:r>
            <a:r>
              <a:rPr lang="tr-TR" dirty="0"/>
              <a:t>, kurumlar arası işbirliği, hareketlilik </a:t>
            </a:r>
            <a:r>
              <a:rPr lang="tr-TR" dirty="0" smtClean="0"/>
              <a:t>ve bütünleşik çalışma</a:t>
            </a:r>
            <a:r>
              <a:rPr lang="tr-TR" dirty="0"/>
              <a:t>, </a:t>
            </a:r>
            <a:r>
              <a:rPr lang="tr-TR" dirty="0" err="1" smtClean="0"/>
              <a:t>egitim</a:t>
            </a:r>
            <a:r>
              <a:rPr lang="tr-TR" dirty="0" smtClean="0"/>
              <a:t> </a:t>
            </a:r>
            <a:r>
              <a:rPr lang="tr-TR" dirty="0"/>
              <a:t>ve araştırma programları ile ilgili olarak, </a:t>
            </a:r>
            <a:r>
              <a:rPr lang="tr-TR" dirty="0" err="1" smtClean="0"/>
              <a:t>yüksekögretimde</a:t>
            </a:r>
            <a:r>
              <a:rPr lang="tr-TR" dirty="0" smtClean="0"/>
              <a:t> </a:t>
            </a:r>
            <a:r>
              <a:rPr lang="tr-TR" dirty="0"/>
              <a:t>gerekli Avrupa boyutlarının teşvik edilmesi.</a:t>
            </a:r>
          </a:p>
        </p:txBody>
      </p:sp>
      <p:sp>
        <p:nvSpPr>
          <p:cNvPr id="4" name="Dikdörtgen 3"/>
          <p:cNvSpPr/>
          <p:nvPr/>
        </p:nvSpPr>
        <p:spPr>
          <a:xfrm>
            <a:off x="539552" y="6372036"/>
            <a:ext cx="8136904" cy="369332"/>
          </a:xfrm>
          <a:prstGeom prst="rect">
            <a:avLst/>
          </a:prstGeom>
        </p:spPr>
        <p:txBody>
          <a:bodyPr wrap="square">
            <a:spAutoFit/>
          </a:bodyPr>
          <a:lstStyle/>
          <a:p>
            <a:pPr algn="ctr"/>
            <a:r>
              <a:rPr lang="tr-TR" dirty="0" smtClean="0">
                <a:hlinkClick r:id="rId2"/>
              </a:rPr>
              <a:t>http://www.ehea.info/cid100210/ministerial-conference-bologna-1999.html</a:t>
            </a:r>
            <a:endParaRPr lang="tr-TR" dirty="0"/>
          </a:p>
        </p:txBody>
      </p:sp>
    </p:spTree>
    <p:extLst>
      <p:ext uri="{BB962C8B-B14F-4D97-AF65-F5344CB8AC3E}">
        <p14:creationId xmlns:p14="http://schemas.microsoft.com/office/powerpoint/2010/main" val="8124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Bologna Süreci Kapsamında Neler Yapılmalıdır?</a:t>
            </a:r>
            <a:endParaRPr lang="tr-TR" dirty="0"/>
          </a:p>
        </p:txBody>
      </p:sp>
      <p:sp>
        <p:nvSpPr>
          <p:cNvPr id="3" name="İçerik Yer Tutucusu 2"/>
          <p:cNvSpPr>
            <a:spLocks noGrp="1"/>
          </p:cNvSpPr>
          <p:nvPr>
            <p:ph sz="quarter" idx="1"/>
          </p:nvPr>
        </p:nvSpPr>
        <p:spPr/>
        <p:txBody>
          <a:bodyPr>
            <a:normAutofit fontScale="92500"/>
          </a:bodyPr>
          <a:lstStyle/>
          <a:p>
            <a:r>
              <a:rPr lang="tr-TR" dirty="0"/>
              <a:t>P</a:t>
            </a:r>
            <a:r>
              <a:rPr lang="tr-TR" dirty="0" smtClean="0"/>
              <a:t>rogram </a:t>
            </a:r>
            <a:r>
              <a:rPr lang="tr-TR" dirty="0" err="1" smtClean="0"/>
              <a:t>egitim</a:t>
            </a:r>
            <a:r>
              <a:rPr lang="tr-TR" dirty="0" smtClean="0"/>
              <a:t> amaçlarını belirleme</a:t>
            </a:r>
          </a:p>
          <a:p>
            <a:r>
              <a:rPr lang="tr-TR" dirty="0"/>
              <a:t>P</a:t>
            </a:r>
            <a:r>
              <a:rPr lang="tr-TR" dirty="0" smtClean="0"/>
              <a:t>rogram yeterliliklerini belirleme</a:t>
            </a:r>
          </a:p>
          <a:p>
            <a:r>
              <a:rPr lang="tr-TR" dirty="0"/>
              <a:t>B</a:t>
            </a:r>
            <a:r>
              <a:rPr lang="tr-TR" dirty="0" smtClean="0"/>
              <a:t>elirlenen program çıktılarına ulaşmak için hangi derslerin verilmesi gerektiğine karar verme</a:t>
            </a:r>
          </a:p>
          <a:p>
            <a:r>
              <a:rPr lang="tr-TR" dirty="0"/>
              <a:t>H</a:t>
            </a:r>
            <a:r>
              <a:rPr lang="tr-TR" dirty="0" smtClean="0"/>
              <a:t>er bir ders için öğrenme çıktılarını yazma</a:t>
            </a:r>
          </a:p>
          <a:p>
            <a:r>
              <a:rPr lang="tr-TR" dirty="0" smtClean="0"/>
              <a:t>Ders </a:t>
            </a:r>
            <a:r>
              <a:rPr lang="tr-TR" dirty="0" err="1" smtClean="0"/>
              <a:t>ögrenme</a:t>
            </a:r>
            <a:r>
              <a:rPr lang="tr-TR" dirty="0" smtClean="0"/>
              <a:t> çıktıları ile program yeterliliklerini ilişkilendirme</a:t>
            </a:r>
          </a:p>
          <a:p>
            <a:r>
              <a:rPr lang="tr-TR" dirty="0" smtClean="0"/>
              <a:t>Ders öğretim planlarını hazırlama</a:t>
            </a:r>
          </a:p>
          <a:p>
            <a:r>
              <a:rPr lang="tr-TR" dirty="0"/>
              <a:t>G</a:t>
            </a:r>
            <a:r>
              <a:rPr lang="tr-TR" dirty="0" smtClean="0"/>
              <a:t>erekli iş yükünü ve AKTS kredilerini hesaplama</a:t>
            </a:r>
          </a:p>
          <a:p>
            <a:r>
              <a:rPr lang="tr-TR" dirty="0" smtClean="0"/>
              <a:t>Her program için tüm bilgileri Türkçe ve İngilizce olarak hazırlama</a:t>
            </a:r>
          </a:p>
          <a:p>
            <a:r>
              <a:rPr lang="tr-TR" dirty="0" smtClean="0"/>
              <a:t>Dersleri </a:t>
            </a:r>
            <a:r>
              <a:rPr lang="tr-TR" dirty="0"/>
              <a:t>program </a:t>
            </a:r>
            <a:r>
              <a:rPr lang="tr-TR" dirty="0" smtClean="0"/>
              <a:t>yeterlilikleri ile ilişkilendirme</a:t>
            </a:r>
            <a:endParaRPr lang="tr-TR" dirty="0"/>
          </a:p>
        </p:txBody>
      </p:sp>
    </p:spTree>
    <p:extLst>
      <p:ext uri="{BB962C8B-B14F-4D97-AF65-F5344CB8AC3E}">
        <p14:creationId xmlns:p14="http://schemas.microsoft.com/office/powerpoint/2010/main" val="3650269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Program </a:t>
            </a:r>
            <a:r>
              <a:rPr lang="tr-TR" dirty="0" err="1"/>
              <a:t>egitim</a:t>
            </a:r>
            <a:r>
              <a:rPr lang="tr-TR" dirty="0"/>
              <a:t> amaçlarını </a:t>
            </a:r>
            <a:r>
              <a:rPr lang="tr-TR" dirty="0" smtClean="0"/>
              <a:t>belirleme</a:t>
            </a:r>
            <a:endParaRPr lang="tr-TR" dirty="0"/>
          </a:p>
        </p:txBody>
      </p:sp>
      <p:sp>
        <p:nvSpPr>
          <p:cNvPr id="3" name="İçerik Yer Tutucusu 2"/>
          <p:cNvSpPr>
            <a:spLocks noGrp="1"/>
          </p:cNvSpPr>
          <p:nvPr>
            <p:ph sz="quarter" idx="1"/>
          </p:nvPr>
        </p:nvSpPr>
        <p:spPr/>
        <p:txBody>
          <a:bodyPr>
            <a:normAutofit fontScale="92500"/>
          </a:bodyPr>
          <a:lstStyle/>
          <a:p>
            <a:r>
              <a:rPr lang="tr-TR" dirty="0" smtClean="0"/>
              <a:t>Her bölüm/anabilim dalı, kendi </a:t>
            </a:r>
            <a:r>
              <a:rPr lang="tr-TR" dirty="0" err="1" smtClean="0"/>
              <a:t>egitim‐ögretim</a:t>
            </a:r>
            <a:r>
              <a:rPr lang="tr-TR" dirty="0" smtClean="0"/>
              <a:t> </a:t>
            </a:r>
            <a:r>
              <a:rPr lang="tr-TR" dirty="0"/>
              <a:t>programını </a:t>
            </a:r>
            <a:r>
              <a:rPr lang="tr-TR" dirty="0" err="1"/>
              <a:t>TYYÇ’deki</a:t>
            </a:r>
            <a:r>
              <a:rPr lang="tr-TR" dirty="0"/>
              <a:t> temel alan yeterlilikleri kapsamında </a:t>
            </a:r>
            <a:r>
              <a:rPr lang="tr-TR" dirty="0" smtClean="0"/>
              <a:t>değerlendirmeli </a:t>
            </a:r>
            <a:r>
              <a:rPr lang="tr-TR" dirty="0"/>
              <a:t>ve bunlara uygun program yeterlilikleri </a:t>
            </a:r>
            <a:r>
              <a:rPr lang="tr-TR" dirty="0" smtClean="0"/>
              <a:t>geliştirmelidir. </a:t>
            </a:r>
          </a:p>
          <a:p>
            <a:pPr lvl="1"/>
            <a:r>
              <a:rPr lang="tr-TR" dirty="0">
                <a:hlinkClick r:id="rId2"/>
              </a:rPr>
              <a:t>http://tyyc.yok.gov.tr/?</a:t>
            </a:r>
            <a:r>
              <a:rPr lang="tr-TR" dirty="0" smtClean="0">
                <a:hlinkClick r:id="rId2"/>
              </a:rPr>
              <a:t>pid=48</a:t>
            </a:r>
            <a:r>
              <a:rPr lang="tr-TR" dirty="0" smtClean="0"/>
              <a:t> – TYYÇ Temel Alan Yeterlilikleri</a:t>
            </a:r>
          </a:p>
          <a:p>
            <a:pPr lvl="1"/>
            <a:r>
              <a:rPr lang="tr-TR" dirty="0" smtClean="0"/>
              <a:t>Temel Alan (</a:t>
            </a:r>
            <a:r>
              <a:rPr lang="tr-TR" b="1" dirty="0" smtClean="0">
                <a:solidFill>
                  <a:srgbClr val="FF0000"/>
                </a:solidFill>
              </a:rPr>
              <a:t>52-Mühendislik</a:t>
            </a:r>
            <a:r>
              <a:rPr lang="tr-TR" dirty="0" smtClean="0"/>
              <a:t>)</a:t>
            </a:r>
          </a:p>
          <a:p>
            <a:pPr lvl="1"/>
            <a:r>
              <a:rPr lang="tr-TR" dirty="0" smtClean="0"/>
              <a:t>Yeterlilik Düzeyi – </a:t>
            </a:r>
          </a:p>
          <a:p>
            <a:pPr lvl="2"/>
            <a:r>
              <a:rPr lang="tr-TR" dirty="0" err="1" smtClean="0"/>
              <a:t>Önlisans</a:t>
            </a:r>
            <a:r>
              <a:rPr lang="tr-TR" dirty="0" smtClean="0"/>
              <a:t> </a:t>
            </a:r>
            <a:r>
              <a:rPr lang="tr-TR" dirty="0"/>
              <a:t>(EQF LLL‐ </a:t>
            </a:r>
            <a:r>
              <a:rPr lang="tr-TR" dirty="0" smtClean="0"/>
              <a:t>5</a:t>
            </a:r>
            <a:r>
              <a:rPr lang="tr-TR" dirty="0"/>
              <a:t>) </a:t>
            </a:r>
            <a:r>
              <a:rPr lang="tr-TR" sz="1700" dirty="0" smtClean="0"/>
              <a:t>(Avrupa Yaşam Boyu </a:t>
            </a:r>
            <a:r>
              <a:rPr lang="tr-TR" sz="1700" dirty="0"/>
              <a:t>Öğrenim </a:t>
            </a:r>
            <a:r>
              <a:rPr lang="tr-TR" sz="1700" dirty="0" smtClean="0"/>
              <a:t>Yeterlilikler Çerçevesi-5)</a:t>
            </a:r>
            <a:endParaRPr lang="tr-TR" dirty="0" smtClean="0"/>
          </a:p>
          <a:p>
            <a:pPr lvl="2"/>
            <a:r>
              <a:rPr lang="tr-TR" b="1" dirty="0" smtClean="0">
                <a:solidFill>
                  <a:srgbClr val="FF0000"/>
                </a:solidFill>
              </a:rPr>
              <a:t>Lisans </a:t>
            </a:r>
            <a:r>
              <a:rPr lang="tr-TR" b="1" dirty="0">
                <a:solidFill>
                  <a:srgbClr val="FF0000"/>
                </a:solidFill>
              </a:rPr>
              <a:t>(EQF LLL </a:t>
            </a:r>
            <a:r>
              <a:rPr lang="tr-TR" b="1" dirty="0" smtClean="0">
                <a:solidFill>
                  <a:srgbClr val="FF0000"/>
                </a:solidFill>
              </a:rPr>
              <a:t>6)</a:t>
            </a:r>
          </a:p>
          <a:p>
            <a:pPr lvl="2"/>
            <a:r>
              <a:rPr lang="tr-TR" dirty="0" smtClean="0"/>
              <a:t>Yüksek lisans </a:t>
            </a:r>
            <a:r>
              <a:rPr lang="tr-TR" dirty="0"/>
              <a:t>(EQF LLL </a:t>
            </a:r>
            <a:r>
              <a:rPr lang="tr-TR" dirty="0" smtClean="0"/>
              <a:t>7)</a:t>
            </a:r>
          </a:p>
          <a:p>
            <a:pPr lvl="2"/>
            <a:r>
              <a:rPr lang="tr-TR" dirty="0" smtClean="0"/>
              <a:t>Doktora (EQF LLL 8) </a:t>
            </a:r>
          </a:p>
          <a:p>
            <a:pPr lvl="1"/>
            <a:r>
              <a:rPr lang="tr-TR" dirty="0" smtClean="0"/>
              <a:t>Yeterlilik Türü</a:t>
            </a:r>
          </a:p>
          <a:p>
            <a:pPr lvl="2"/>
            <a:r>
              <a:rPr lang="tr-TR" b="1" dirty="0" smtClean="0">
                <a:solidFill>
                  <a:srgbClr val="FF0000"/>
                </a:solidFill>
              </a:rPr>
              <a:t>Akademik </a:t>
            </a:r>
            <a:r>
              <a:rPr lang="tr-TR" b="1" dirty="0" err="1" smtClean="0">
                <a:solidFill>
                  <a:srgbClr val="FF0000"/>
                </a:solidFill>
              </a:rPr>
              <a:t>Agırlıklı</a:t>
            </a:r>
            <a:endParaRPr lang="tr-TR" b="1" dirty="0" smtClean="0">
              <a:solidFill>
                <a:srgbClr val="FF0000"/>
              </a:solidFill>
            </a:endParaRPr>
          </a:p>
          <a:p>
            <a:pPr lvl="2"/>
            <a:r>
              <a:rPr lang="tr-TR" dirty="0" smtClean="0"/>
              <a:t>Mesleki </a:t>
            </a:r>
            <a:r>
              <a:rPr lang="tr-TR" dirty="0" err="1" smtClean="0"/>
              <a:t>Agırlıklı</a:t>
            </a:r>
            <a:endParaRPr lang="tr-TR" dirty="0"/>
          </a:p>
        </p:txBody>
      </p:sp>
    </p:spTree>
    <p:extLst>
      <p:ext uri="{BB962C8B-B14F-4D97-AF65-F5344CB8AC3E}">
        <p14:creationId xmlns:p14="http://schemas.microsoft.com/office/powerpoint/2010/main" val="323482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799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8317"/>
            <a:ext cx="8640960"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966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Program yeterliliklerini </a:t>
            </a:r>
            <a:r>
              <a:rPr lang="tr-TR" dirty="0" smtClean="0"/>
              <a:t>belirleme</a:t>
            </a:r>
            <a:endParaRPr lang="tr-TR" dirty="0"/>
          </a:p>
        </p:txBody>
      </p:sp>
      <p:sp>
        <p:nvSpPr>
          <p:cNvPr id="3" name="İçerik Yer Tutucusu 2"/>
          <p:cNvSpPr>
            <a:spLocks noGrp="1"/>
          </p:cNvSpPr>
          <p:nvPr>
            <p:ph sz="quarter" idx="1"/>
          </p:nvPr>
        </p:nvSpPr>
        <p:spPr/>
        <p:txBody>
          <a:bodyPr>
            <a:normAutofit/>
          </a:bodyPr>
          <a:lstStyle/>
          <a:p>
            <a:r>
              <a:rPr lang="tr-TR" dirty="0" smtClean="0"/>
              <a:t>Hangi </a:t>
            </a:r>
            <a:r>
              <a:rPr lang="tr-TR" dirty="0"/>
              <a:t>bilgi, beceri ve yetkinliklerle </a:t>
            </a:r>
            <a:r>
              <a:rPr lang="tr-TR" dirty="0" smtClean="0"/>
              <a:t>donanmış bireyler </a:t>
            </a:r>
            <a:r>
              <a:rPr lang="tr-TR" dirty="0" err="1" smtClean="0"/>
              <a:t>yetiştirecegiz</a:t>
            </a:r>
            <a:r>
              <a:rPr lang="tr-TR" dirty="0" smtClean="0"/>
              <a:t>? – ihtiyaç analizi </a:t>
            </a:r>
            <a:r>
              <a:rPr lang="tr-TR" dirty="0"/>
              <a:t>  </a:t>
            </a:r>
            <a:endParaRPr lang="tr-TR" dirty="0" smtClean="0"/>
          </a:p>
          <a:p>
            <a:pPr lvl="1"/>
            <a:r>
              <a:rPr lang="tr-TR" dirty="0" smtClean="0"/>
              <a:t>Daha </a:t>
            </a:r>
            <a:r>
              <a:rPr lang="tr-TR" dirty="0"/>
              <a:t>önce programla etkileşime </a:t>
            </a:r>
            <a:r>
              <a:rPr lang="tr-TR" dirty="0" smtClean="0"/>
              <a:t>girmiş ve etkileşim hâlinde </a:t>
            </a:r>
            <a:r>
              <a:rPr lang="tr-TR" dirty="0"/>
              <a:t>olan </a:t>
            </a:r>
            <a:r>
              <a:rPr lang="tr-TR" dirty="0" smtClean="0"/>
              <a:t>paydaşların </a:t>
            </a:r>
            <a:r>
              <a:rPr lang="tr-TR" dirty="0"/>
              <a:t>(</a:t>
            </a:r>
            <a:r>
              <a:rPr lang="tr-TR" dirty="0" err="1" smtClean="0"/>
              <a:t>ögrenci</a:t>
            </a:r>
            <a:r>
              <a:rPr lang="tr-TR" dirty="0"/>
              <a:t>, </a:t>
            </a:r>
            <a:r>
              <a:rPr lang="tr-TR" dirty="0" err="1" smtClean="0"/>
              <a:t>ögretim</a:t>
            </a:r>
            <a:r>
              <a:rPr lang="tr-TR" dirty="0" smtClean="0"/>
              <a:t> </a:t>
            </a:r>
            <a:r>
              <a:rPr lang="tr-TR" dirty="0"/>
              <a:t>elemanları, bölüm personeli, mezun, işveren, sivil toplum </a:t>
            </a:r>
            <a:r>
              <a:rPr lang="tr-TR" dirty="0" smtClean="0"/>
              <a:t>örgütleri) görüşleri</a:t>
            </a:r>
          </a:p>
        </p:txBody>
      </p:sp>
    </p:spTree>
    <p:extLst>
      <p:ext uri="{BB962C8B-B14F-4D97-AF65-F5344CB8AC3E}">
        <p14:creationId xmlns:p14="http://schemas.microsoft.com/office/powerpoint/2010/main" val="423194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C:\Documents and Settings\toshiba\Desktop\The-Elevat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1214438"/>
            <a:ext cx="52863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6 Başlık"/>
          <p:cNvSpPr>
            <a:spLocks noGrp="1"/>
          </p:cNvSpPr>
          <p:nvPr>
            <p:ph type="title"/>
          </p:nvPr>
        </p:nvSpPr>
        <p:spPr/>
        <p:txBody>
          <a:bodyPr/>
          <a:lstStyle/>
          <a:p>
            <a:pPr eaLnBrk="1" hangingPunct="1"/>
            <a:r>
              <a:rPr lang="tr-TR" altLang="tr-TR" smtClean="0"/>
              <a:t>ASANSÖR</a:t>
            </a:r>
            <a:r>
              <a:rPr lang="tr-TR" altLang="tr-TR" smtClean="0">
                <a:latin typeface="Times New Roman" pitchFamily="18" charset="0"/>
                <a:cs typeface="Times New Roman" pitchFamily="18" charset="0"/>
              </a:rPr>
              <a:t>*</a:t>
            </a:r>
            <a:endParaRPr lang="tr-TR" altLang="tr-TR" smtClean="0"/>
          </a:p>
        </p:txBody>
      </p:sp>
      <p:sp>
        <p:nvSpPr>
          <p:cNvPr id="204804" name="8 Metin kutusu"/>
          <p:cNvSpPr txBox="1">
            <a:spLocks noChangeArrowheads="1"/>
          </p:cNvSpPr>
          <p:nvPr/>
        </p:nvSpPr>
        <p:spPr bwMode="auto">
          <a:xfrm>
            <a:off x="1214438" y="5929313"/>
            <a:ext cx="7358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2800">
                <a:solidFill>
                  <a:schemeClr val="tx1"/>
                </a:solidFill>
                <a:latin typeface="Arial" charset="0"/>
              </a:defRPr>
            </a:lvl2pPr>
            <a:lvl3pPr marL="1143000" indent="-228600">
              <a:defRPr sz="24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algn="just"/>
            <a:r>
              <a:rPr lang="tr-TR" altLang="tr-TR" sz="1800">
                <a:latin typeface="Calibri" pitchFamily="34" charset="0"/>
              </a:rPr>
              <a:t>*Davis, L. N., &amp; McCallon, E. (1974). </a:t>
            </a:r>
            <a:r>
              <a:rPr lang="tr-TR" altLang="tr-TR" sz="1800" i="1">
                <a:latin typeface="Calibri" pitchFamily="34" charset="0"/>
              </a:rPr>
              <a:t>Planning, conducting, and   </a:t>
            </a:r>
          </a:p>
          <a:p>
            <a:pPr algn="just"/>
            <a:r>
              <a:rPr lang="tr-TR" altLang="tr-TR" sz="1800" i="1">
                <a:latin typeface="Calibri" pitchFamily="34" charset="0"/>
              </a:rPr>
              <a:t>	evaluating workshops: Learning concepts. </a:t>
            </a:r>
            <a:r>
              <a:rPr lang="tr-TR" altLang="tr-TR" sz="1800">
                <a:latin typeface="Calibri" pitchFamily="34" charset="0"/>
              </a:rPr>
              <a:t>Austin, Texas, US.</a:t>
            </a:r>
          </a:p>
        </p:txBody>
      </p:sp>
    </p:spTree>
    <p:extLst>
      <p:ext uri="{BB962C8B-B14F-4D97-AF65-F5344CB8AC3E}">
        <p14:creationId xmlns:p14="http://schemas.microsoft.com/office/powerpoint/2010/main" val="68587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1 Başlık"/>
          <p:cNvSpPr>
            <a:spLocks noGrp="1"/>
          </p:cNvSpPr>
          <p:nvPr>
            <p:ph type="title"/>
          </p:nvPr>
        </p:nvSpPr>
        <p:spPr/>
        <p:txBody>
          <a:bodyPr/>
          <a:lstStyle/>
          <a:p>
            <a:pPr eaLnBrk="1" hangingPunct="1"/>
            <a:r>
              <a:rPr lang="tr-TR" altLang="tr-TR" smtClean="0"/>
              <a:t>Bir zamanlar</a:t>
            </a:r>
          </a:p>
        </p:txBody>
      </p:sp>
      <p:sp>
        <p:nvSpPr>
          <p:cNvPr id="205827" name="2 İçerik Yer Tutucusu"/>
          <p:cNvSpPr>
            <a:spLocks noGrp="1"/>
          </p:cNvSpPr>
          <p:nvPr>
            <p:ph idx="1"/>
          </p:nvPr>
        </p:nvSpPr>
        <p:spPr/>
        <p:txBody>
          <a:bodyPr/>
          <a:lstStyle/>
          <a:p>
            <a:pPr algn="just" eaLnBrk="1" hangingPunct="1">
              <a:lnSpc>
                <a:spcPct val="150000"/>
              </a:lnSpc>
            </a:pPr>
            <a:r>
              <a:rPr lang="tr-TR" altLang="tr-TR" sz="2800" smtClean="0"/>
              <a:t>New York’ta yirmi katlı bir ofis binasından asansörün çok yavaş olması yönünde şikâyetler yükseliyordu. Binada oturanlar sürekli, “Bu asansör çok yavaş çalışıyor.” diye şikâyet edip duruyorlardı.</a:t>
            </a:r>
          </a:p>
        </p:txBody>
      </p:sp>
    </p:spTree>
    <p:extLst>
      <p:ext uri="{BB962C8B-B14F-4D97-AF65-F5344CB8AC3E}">
        <p14:creationId xmlns:p14="http://schemas.microsoft.com/office/powerpoint/2010/main" val="206731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Başlık"/>
          <p:cNvSpPr>
            <a:spLocks noGrp="1"/>
          </p:cNvSpPr>
          <p:nvPr>
            <p:ph type="title"/>
          </p:nvPr>
        </p:nvSpPr>
        <p:spPr/>
        <p:txBody>
          <a:bodyPr/>
          <a:lstStyle/>
          <a:p>
            <a:pPr eaLnBrk="1" hangingPunct="1"/>
            <a:r>
              <a:rPr lang="tr-TR" altLang="tr-TR" smtClean="0"/>
              <a:t>Bina yöneticisi,</a:t>
            </a:r>
          </a:p>
        </p:txBody>
      </p:sp>
      <p:sp>
        <p:nvSpPr>
          <p:cNvPr id="206851" name="2 İçerik Yer Tutucusu"/>
          <p:cNvSpPr>
            <a:spLocks noGrp="1"/>
          </p:cNvSpPr>
          <p:nvPr>
            <p:ph idx="1"/>
          </p:nvPr>
        </p:nvSpPr>
        <p:spPr/>
        <p:txBody>
          <a:bodyPr/>
          <a:lstStyle/>
          <a:p>
            <a:pPr algn="just" eaLnBrk="1" hangingPunct="1">
              <a:lnSpc>
                <a:spcPct val="150000"/>
              </a:lnSpc>
            </a:pPr>
            <a:r>
              <a:rPr lang="tr-TR" altLang="tr-TR" sz="2800" smtClean="0"/>
              <a:t>Bu problemin çözülmesi için bir mühendislik şirketi ile görüşmüştü. Kabataslak bir görüşme sonunda aşağıdaki kat planı çizilmişti.</a:t>
            </a:r>
          </a:p>
        </p:txBody>
      </p:sp>
      <p:graphicFrame>
        <p:nvGraphicFramePr>
          <p:cNvPr id="4" name="3 Tablo"/>
          <p:cNvGraphicFramePr>
            <a:graphicFrameLocks noGrp="1"/>
          </p:cNvGraphicFramePr>
          <p:nvPr>
            <p:extLst>
              <p:ext uri="{D42A27DB-BD31-4B8C-83A1-F6EECF244321}">
                <p14:modId xmlns:p14="http://schemas.microsoft.com/office/powerpoint/2010/main" val="1881914630"/>
              </p:ext>
            </p:extLst>
          </p:nvPr>
        </p:nvGraphicFramePr>
        <p:xfrm>
          <a:off x="3851920" y="3429000"/>
          <a:ext cx="3380740" cy="2357456"/>
        </p:xfrm>
        <a:graphic>
          <a:graphicData uri="http://schemas.openxmlformats.org/drawingml/2006/table">
            <a:tbl>
              <a:tblPr firstRow="1" bandRow="1">
                <a:tableStyleId>{E8B1032C-EA38-4F05-BA0D-38AFFFC7BED3}</a:tableStyleId>
              </a:tblPr>
              <a:tblGrid>
                <a:gridCol w="779780"/>
                <a:gridCol w="457200"/>
                <a:gridCol w="1363980"/>
                <a:gridCol w="779780"/>
              </a:tblGrid>
              <a:tr h="589364">
                <a:tc>
                  <a:txBody>
                    <a:bodyPr/>
                    <a:lstStyle/>
                    <a:p>
                      <a:pPr algn="ctr"/>
                      <a:r>
                        <a:rPr lang="tr-TR" dirty="0" smtClean="0"/>
                        <a:t>OFİS</a:t>
                      </a:r>
                      <a:endParaRPr lang="tr-TR" dirty="0"/>
                    </a:p>
                  </a:txBody>
                  <a:tcPr/>
                </a:tc>
                <a:tc rowSpan="4">
                  <a:txBody>
                    <a:bodyPr/>
                    <a:lstStyle/>
                    <a:p>
                      <a:pPr algn="ctr"/>
                      <a:r>
                        <a:rPr lang="tr-TR" dirty="0" smtClean="0"/>
                        <a:t>KORİDOR</a:t>
                      </a:r>
                      <a:endParaRPr lang="tr-TR" dirty="0"/>
                    </a:p>
                  </a:txBody>
                  <a:tcPr vert="vert270" anchor="ctr"/>
                </a:tc>
                <a:tc gridSpan="2">
                  <a:txBody>
                    <a:bodyPr/>
                    <a:lstStyle/>
                    <a:p>
                      <a:pPr algn="ctr"/>
                      <a:r>
                        <a:rPr lang="tr-TR" dirty="0" smtClean="0"/>
                        <a:t>OFİS</a:t>
                      </a:r>
                      <a:endParaRPr lang="tr-TR" dirty="0"/>
                    </a:p>
                  </a:txBody>
                  <a:tcPr/>
                </a:tc>
                <a:tc hMerge="1">
                  <a:txBody>
                    <a:bodyPr/>
                    <a:lstStyle/>
                    <a:p>
                      <a:endParaRPr lang="tr-TR"/>
                    </a:p>
                  </a:txBody>
                  <a:tcPr/>
                </a:tc>
              </a:tr>
              <a:tr h="589364">
                <a:tc>
                  <a:txBody>
                    <a:bodyPr/>
                    <a:lstStyle/>
                    <a:p>
                      <a:pPr algn="ctr"/>
                      <a:r>
                        <a:rPr lang="tr-TR" b="1" dirty="0" smtClean="0"/>
                        <a:t>OFİS</a:t>
                      </a:r>
                      <a:endParaRPr lang="tr-TR" b="1" dirty="0"/>
                    </a:p>
                  </a:txBody>
                  <a:tcPr/>
                </a:tc>
                <a:tc vMerge="1">
                  <a:txBody>
                    <a:bodyPr/>
                    <a:lstStyle/>
                    <a:p>
                      <a:endParaRPr lang="tr-TR" dirty="0"/>
                    </a:p>
                  </a:txBody>
                  <a:tcPr/>
                </a:tc>
                <a:tc rowSpan="2">
                  <a:txBody>
                    <a:bodyPr/>
                    <a:lstStyle/>
                    <a:p>
                      <a:pPr algn="ctr"/>
                      <a:r>
                        <a:rPr lang="tr-TR" u="sng" dirty="0" smtClean="0">
                          <a:effectLst>
                            <a:outerShdw blurRad="38100" dist="38100" dir="2700000" algn="tl">
                              <a:srgbClr val="000000">
                                <a:alpha val="43137"/>
                              </a:srgbClr>
                            </a:outerShdw>
                          </a:effectLst>
                        </a:rPr>
                        <a:t>ASANSÖR</a:t>
                      </a:r>
                      <a:endParaRPr lang="tr-TR" u="sng" dirty="0">
                        <a:effectLst>
                          <a:outerShdw blurRad="38100" dist="38100" dir="2700000" algn="tl">
                            <a:srgbClr val="000000">
                              <a:alpha val="43137"/>
                            </a:srgbClr>
                          </a:outerShdw>
                        </a:effectLst>
                      </a:endParaRPr>
                    </a:p>
                  </a:txBody>
                  <a:tcPr anchor="ctr"/>
                </a:tc>
                <a:tc>
                  <a:txBody>
                    <a:bodyPr/>
                    <a:lstStyle/>
                    <a:p>
                      <a:pPr algn="ctr"/>
                      <a:r>
                        <a:rPr lang="tr-TR" b="1" dirty="0" smtClean="0"/>
                        <a:t>OFİS</a:t>
                      </a:r>
                      <a:endParaRPr lang="tr-TR" b="1" dirty="0"/>
                    </a:p>
                  </a:txBody>
                  <a:tcPr/>
                </a:tc>
              </a:tr>
              <a:tr h="589364">
                <a:tc>
                  <a:txBody>
                    <a:bodyPr/>
                    <a:lstStyle/>
                    <a:p>
                      <a:pPr algn="ctr"/>
                      <a:r>
                        <a:rPr lang="tr-TR" b="1" dirty="0" smtClean="0"/>
                        <a:t>OFİS</a:t>
                      </a:r>
                      <a:endParaRPr lang="tr-TR" b="1" dirty="0"/>
                    </a:p>
                  </a:txBody>
                  <a:tcPr/>
                </a:tc>
                <a:tc vMerge="1">
                  <a:txBody>
                    <a:bodyPr/>
                    <a:lstStyle/>
                    <a:p>
                      <a:endParaRPr lang="tr-TR"/>
                    </a:p>
                  </a:txBody>
                  <a:tcPr/>
                </a:tc>
                <a:tc vMerge="1">
                  <a:txBody>
                    <a:bodyPr/>
                    <a:lstStyle/>
                    <a:p>
                      <a:endParaRPr lang="tr-TR"/>
                    </a:p>
                  </a:txBody>
                  <a:tcPr/>
                </a:tc>
                <a:tc>
                  <a:txBody>
                    <a:bodyPr/>
                    <a:lstStyle/>
                    <a:p>
                      <a:pPr algn="ctr"/>
                      <a:r>
                        <a:rPr lang="tr-TR" b="1" dirty="0" smtClean="0"/>
                        <a:t>OFİS</a:t>
                      </a:r>
                      <a:endParaRPr lang="tr-TR" b="1" dirty="0"/>
                    </a:p>
                  </a:txBody>
                  <a:tcPr/>
                </a:tc>
              </a:tr>
              <a:tr h="589364">
                <a:tc>
                  <a:txBody>
                    <a:bodyPr/>
                    <a:lstStyle/>
                    <a:p>
                      <a:pPr algn="ctr"/>
                      <a:r>
                        <a:rPr lang="tr-TR" b="1" dirty="0" smtClean="0"/>
                        <a:t>OFİS</a:t>
                      </a:r>
                      <a:endParaRPr lang="tr-TR" b="1" dirty="0"/>
                    </a:p>
                  </a:txBody>
                  <a:tcPr/>
                </a:tc>
                <a:tc vMerge="1">
                  <a:txBody>
                    <a:bodyPr/>
                    <a:lstStyle/>
                    <a:p>
                      <a:endParaRPr lang="tr-TR"/>
                    </a:p>
                  </a:txBody>
                  <a:tcPr/>
                </a:tc>
                <a:tc gridSpan="2">
                  <a:txBody>
                    <a:bodyPr/>
                    <a:lstStyle/>
                    <a:p>
                      <a:pPr algn="ctr"/>
                      <a:r>
                        <a:rPr lang="tr-TR" b="1" dirty="0" smtClean="0"/>
                        <a:t>OFİS</a:t>
                      </a:r>
                      <a:endParaRPr lang="tr-TR" b="1" dirty="0"/>
                    </a:p>
                  </a:txBody>
                  <a:tcPr/>
                </a:tc>
                <a:tc hMerge="1">
                  <a:txBody>
                    <a:bodyPr/>
                    <a:lstStyle/>
                    <a:p>
                      <a:endParaRPr lang="tr-TR" dirty="0"/>
                    </a:p>
                  </a:txBody>
                  <a:tcPr/>
                </a:tc>
              </a:tr>
            </a:tbl>
          </a:graphicData>
        </a:graphic>
      </p:graphicFrame>
    </p:spTree>
    <p:extLst>
      <p:ext uri="{BB962C8B-B14F-4D97-AF65-F5344CB8AC3E}">
        <p14:creationId xmlns:p14="http://schemas.microsoft.com/office/powerpoint/2010/main" val="4140489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Başlık"/>
          <p:cNvSpPr>
            <a:spLocks noGrp="1"/>
          </p:cNvSpPr>
          <p:nvPr>
            <p:ph type="title"/>
          </p:nvPr>
        </p:nvSpPr>
        <p:spPr/>
        <p:txBody>
          <a:bodyPr/>
          <a:lstStyle/>
          <a:p>
            <a:pPr eaLnBrk="1" hangingPunct="1"/>
            <a:r>
              <a:rPr lang="tr-TR" altLang="tr-TR" smtClean="0"/>
              <a:t>Uzun bir çalışmanın ardından</a:t>
            </a:r>
          </a:p>
        </p:txBody>
      </p:sp>
      <p:sp>
        <p:nvSpPr>
          <p:cNvPr id="3" name="2 İçerik Yer Tutucusu"/>
          <p:cNvSpPr>
            <a:spLocks noGrp="1"/>
          </p:cNvSpPr>
          <p:nvPr>
            <p:ph idx="1"/>
          </p:nvPr>
        </p:nvSpPr>
        <p:spPr/>
        <p:txBody>
          <a:bodyPr rtlCol="0">
            <a:normAutofit/>
          </a:bodyPr>
          <a:lstStyle/>
          <a:p>
            <a:pPr algn="just" eaLnBrk="1" fontAlgn="auto" hangingPunct="1">
              <a:lnSpc>
                <a:spcPct val="150000"/>
              </a:lnSpc>
              <a:spcAft>
                <a:spcPts val="0"/>
              </a:spcAft>
              <a:buFont typeface="Arial" pitchFamily="34" charset="0"/>
              <a:buChar char="•"/>
              <a:defRPr/>
            </a:pPr>
            <a:r>
              <a:rPr lang="tr-TR" sz="2800" dirty="0" smtClean="0"/>
              <a:t>Mühendislik şirketi, asansörün kullanılma sıklığı ve asansörde geçirilen zamana göre mevcut asansör boşluğunda iki yeni asansörün inşa edilmesini önermişti.</a:t>
            </a:r>
          </a:p>
          <a:p>
            <a:pPr lvl="1" algn="just" eaLnBrk="1" fontAlgn="auto" hangingPunct="1">
              <a:lnSpc>
                <a:spcPct val="150000"/>
              </a:lnSpc>
              <a:spcAft>
                <a:spcPts val="0"/>
              </a:spcAft>
              <a:buFont typeface="Arial" pitchFamily="34" charset="0"/>
              <a:buChar char="–"/>
              <a:defRPr/>
            </a:pPr>
            <a:r>
              <a:rPr lang="tr-TR" sz="2400" dirty="0" smtClean="0"/>
              <a:t>“Her bir asansörden en yukarıdan en aşağıya 3.35 dakika kazanmak için ödenecek tutar tam </a:t>
            </a:r>
            <a:r>
              <a:rPr lang="tr-TR" sz="2400" b="1" dirty="0" smtClean="0">
                <a:effectLst>
                  <a:outerShdw blurRad="38100" dist="38100" dir="2700000" algn="tl">
                    <a:srgbClr val="000000">
                      <a:alpha val="43137"/>
                    </a:srgbClr>
                  </a:outerShdw>
                </a:effectLst>
              </a:rPr>
              <a:t>100000</a:t>
            </a:r>
            <a:r>
              <a:rPr lang="tr-TR" sz="2400" b="1" dirty="0" smtClean="0">
                <a:effectLst>
                  <a:outerShdw blurRad="38100" dist="38100" dir="2700000" algn="tl">
                    <a:srgbClr val="000000">
                      <a:alpha val="43137"/>
                    </a:srgbClr>
                  </a:outerShdw>
                </a:effectLst>
                <a:cs typeface="Times New Roman"/>
              </a:rPr>
              <a:t>$ </a:t>
            </a:r>
            <a:r>
              <a:rPr lang="tr-TR" sz="2400" dirty="0" smtClean="0">
                <a:cs typeface="Times New Roman"/>
              </a:rPr>
              <a:t>dır ve bu, asansör beklenirken geçirilen süreyi 20 saniye kısaltacaktır.”</a:t>
            </a:r>
            <a:endParaRPr lang="tr-TR" sz="2400" dirty="0"/>
          </a:p>
        </p:txBody>
      </p:sp>
    </p:spTree>
    <p:extLst>
      <p:ext uri="{BB962C8B-B14F-4D97-AF65-F5344CB8AC3E}">
        <p14:creationId xmlns:p14="http://schemas.microsoft.com/office/powerpoint/2010/main" val="1745264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6481" y="273629"/>
            <a:ext cx="8228160" cy="851115"/>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altLang="tr-TR" dirty="0" smtClean="0"/>
              <a:t>?</a:t>
            </a:r>
          </a:p>
        </p:txBody>
      </p:sp>
      <p:sp>
        <p:nvSpPr>
          <p:cNvPr id="4099" name="Rectangle 2"/>
          <p:cNvSpPr>
            <a:spLocks noGrp="1" noChangeArrowheads="1"/>
          </p:cNvSpPr>
          <p:nvPr>
            <p:ph type="body" idx="1"/>
          </p:nvPr>
        </p:nvSpPr>
        <p:spPr>
          <a:xfrm>
            <a:off x="456481" y="1604329"/>
            <a:ext cx="8228160" cy="4526396"/>
          </a:xfrm>
        </p:spPr>
        <p:txBody>
          <a:bodyPr/>
          <a:lstStyle/>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altLang="tr-TR" dirty="0" smtClean="0"/>
              <a:t>Şimdi ise sıkıntıyla andığınız, bir an evvel bitmesi için sabırsızlandığınız bir dersi düşünün. Sonra o dersten çıktığınızda hissettiklerinizi.</a:t>
            </a:r>
          </a:p>
        </p:txBody>
      </p:sp>
    </p:spTree>
    <p:extLst>
      <p:ext uri="{BB962C8B-B14F-4D97-AF65-F5344CB8AC3E}">
        <p14:creationId xmlns:p14="http://schemas.microsoft.com/office/powerpoint/2010/main" val="3977680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Başlık"/>
          <p:cNvSpPr>
            <a:spLocks noGrp="1"/>
          </p:cNvSpPr>
          <p:nvPr>
            <p:ph type="title"/>
          </p:nvPr>
        </p:nvSpPr>
        <p:spPr/>
        <p:txBody>
          <a:bodyPr/>
          <a:lstStyle/>
          <a:p>
            <a:pPr eaLnBrk="1" hangingPunct="1"/>
            <a:r>
              <a:rPr lang="tr-TR" altLang="tr-TR" smtClean="0"/>
              <a:t>Bina yöneticisi,</a:t>
            </a:r>
          </a:p>
        </p:txBody>
      </p:sp>
      <p:sp>
        <p:nvSpPr>
          <p:cNvPr id="208899" name="2 İçerik Yer Tutucusu"/>
          <p:cNvSpPr>
            <a:spLocks noGrp="1"/>
          </p:cNvSpPr>
          <p:nvPr>
            <p:ph idx="1"/>
          </p:nvPr>
        </p:nvSpPr>
        <p:spPr/>
        <p:txBody>
          <a:bodyPr/>
          <a:lstStyle/>
          <a:p>
            <a:pPr algn="just" eaLnBrk="1" hangingPunct="1">
              <a:lnSpc>
                <a:spcPct val="150000"/>
              </a:lnSpc>
            </a:pPr>
            <a:r>
              <a:rPr lang="tr-TR" altLang="tr-TR" sz="2800" smtClean="0"/>
              <a:t>“100000 </a:t>
            </a:r>
            <a:r>
              <a:rPr lang="tr-TR" altLang="tr-TR" sz="2800" smtClean="0">
                <a:cs typeface="Times New Roman" pitchFamily="18" charset="0"/>
              </a:rPr>
              <a:t>$ çok fazla ve 20 saniye de çok uzun bir süre değil.” diyerek hemen başka bir şirketle görüşmeye başlamıştı.</a:t>
            </a:r>
          </a:p>
        </p:txBody>
      </p:sp>
    </p:spTree>
    <p:extLst>
      <p:ext uri="{BB962C8B-B14F-4D97-AF65-F5344CB8AC3E}">
        <p14:creationId xmlns:p14="http://schemas.microsoft.com/office/powerpoint/2010/main" val="2312614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Başlık"/>
          <p:cNvSpPr>
            <a:spLocks noGrp="1"/>
          </p:cNvSpPr>
          <p:nvPr>
            <p:ph type="title"/>
          </p:nvPr>
        </p:nvSpPr>
        <p:spPr/>
        <p:txBody>
          <a:bodyPr/>
          <a:lstStyle/>
          <a:p>
            <a:pPr eaLnBrk="1" hangingPunct="1"/>
            <a:r>
              <a:rPr lang="tr-TR" altLang="tr-TR" smtClean="0"/>
              <a:t>Bu kez</a:t>
            </a:r>
          </a:p>
        </p:txBody>
      </p:sp>
      <p:sp>
        <p:nvSpPr>
          <p:cNvPr id="209923" name="2 İçerik Yer Tutucusu"/>
          <p:cNvSpPr>
            <a:spLocks noGrp="1"/>
          </p:cNvSpPr>
          <p:nvPr>
            <p:ph idx="1"/>
          </p:nvPr>
        </p:nvSpPr>
        <p:spPr/>
        <p:txBody>
          <a:bodyPr/>
          <a:lstStyle/>
          <a:p>
            <a:pPr algn="just" eaLnBrk="1" hangingPunct="1">
              <a:lnSpc>
                <a:spcPct val="150000"/>
              </a:lnSpc>
            </a:pPr>
            <a:r>
              <a:rPr lang="tr-TR" altLang="tr-TR" sz="2800" smtClean="0"/>
              <a:t>Mevcut asansörler olduğu gibi bırakılacak ve merkezi koridorun sonlarına aşağıdaki gibi iki asansör eklenecekti.</a:t>
            </a:r>
          </a:p>
        </p:txBody>
      </p:sp>
      <p:graphicFrame>
        <p:nvGraphicFramePr>
          <p:cNvPr id="5" name="4 Tablo"/>
          <p:cNvGraphicFramePr>
            <a:graphicFrameLocks noGrp="1"/>
          </p:cNvGraphicFramePr>
          <p:nvPr/>
        </p:nvGraphicFramePr>
        <p:xfrm>
          <a:off x="3286116" y="3643314"/>
          <a:ext cx="4312920" cy="2225040"/>
        </p:xfrm>
        <a:graphic>
          <a:graphicData uri="http://schemas.openxmlformats.org/drawingml/2006/table">
            <a:tbl>
              <a:tblPr firstRow="1" bandRow="1">
                <a:tableStyleId>{E8B1032C-EA38-4F05-BA0D-38AFFFC7BED3}</a:tableStyleId>
              </a:tblPr>
              <a:tblGrid>
                <a:gridCol w="779780"/>
                <a:gridCol w="1389380"/>
                <a:gridCol w="1363980"/>
                <a:gridCol w="779780"/>
              </a:tblGrid>
              <a:tr h="370840">
                <a:tc>
                  <a:txBody>
                    <a:bodyPr/>
                    <a:lstStyle/>
                    <a:p>
                      <a:endParaRPr lang="tr-TR" dirty="0"/>
                    </a:p>
                  </a:txBody>
                  <a:tcPr/>
                </a:tc>
                <a:tc>
                  <a:txBody>
                    <a:bodyPr/>
                    <a:lstStyle/>
                    <a:p>
                      <a:r>
                        <a:rPr lang="tr-TR" dirty="0" smtClean="0"/>
                        <a:t>ASANSÖR</a:t>
                      </a:r>
                      <a:endParaRPr lang="tr-TR" dirty="0"/>
                    </a:p>
                  </a:txBody>
                  <a:tcPr/>
                </a:tc>
                <a:tc gridSpan="2">
                  <a:txBody>
                    <a:bodyPr/>
                    <a:lstStyle/>
                    <a:p>
                      <a:endParaRPr lang="tr-TR" dirty="0"/>
                    </a:p>
                  </a:txBody>
                  <a:tcPr/>
                </a:tc>
                <a:tc hMerge="1">
                  <a:txBody>
                    <a:bodyPr/>
                    <a:lstStyle/>
                    <a:p>
                      <a:endParaRPr lang="tr-TR"/>
                    </a:p>
                  </a:txBody>
                  <a:tcPr/>
                </a:tc>
              </a:tr>
              <a:tr h="370840">
                <a:tc>
                  <a:txBody>
                    <a:bodyPr/>
                    <a:lstStyle/>
                    <a:p>
                      <a:r>
                        <a:rPr lang="tr-TR" dirty="0" smtClean="0"/>
                        <a:t>OFİS</a:t>
                      </a:r>
                      <a:endParaRPr lang="tr-TR" dirty="0"/>
                    </a:p>
                  </a:txBody>
                  <a:tcPr/>
                </a:tc>
                <a:tc rowSpan="4">
                  <a:txBody>
                    <a:bodyPr/>
                    <a:lstStyle/>
                    <a:p>
                      <a:pPr algn="ctr"/>
                      <a:r>
                        <a:rPr lang="tr-TR" dirty="0" smtClean="0"/>
                        <a:t>KORİDOR</a:t>
                      </a:r>
                      <a:endParaRPr lang="tr-TR" dirty="0"/>
                    </a:p>
                  </a:txBody>
                  <a:tcPr vert="vert270" anchor="ctr"/>
                </a:tc>
                <a:tc gridSpan="2">
                  <a:txBody>
                    <a:bodyPr/>
                    <a:lstStyle/>
                    <a:p>
                      <a:r>
                        <a:rPr lang="tr-TR" dirty="0" smtClean="0"/>
                        <a:t>OFİS</a:t>
                      </a:r>
                      <a:endParaRPr lang="tr-TR" dirty="0"/>
                    </a:p>
                  </a:txBody>
                  <a:tcPr/>
                </a:tc>
                <a:tc hMerge="1">
                  <a:txBody>
                    <a:bodyPr/>
                    <a:lstStyle/>
                    <a:p>
                      <a:endParaRPr lang="tr-TR" dirty="0"/>
                    </a:p>
                  </a:txBody>
                  <a:tcPr/>
                </a:tc>
              </a:tr>
              <a:tr h="370840">
                <a:tc>
                  <a:txBody>
                    <a:bodyPr/>
                    <a:lstStyle/>
                    <a:p>
                      <a:r>
                        <a:rPr lang="tr-TR" dirty="0" smtClean="0"/>
                        <a:t>OFİS</a:t>
                      </a:r>
                      <a:endParaRPr lang="tr-TR" dirty="0"/>
                    </a:p>
                  </a:txBody>
                  <a:tcPr/>
                </a:tc>
                <a:tc vMerge="1">
                  <a:txBody>
                    <a:bodyPr/>
                    <a:lstStyle/>
                    <a:p>
                      <a:endParaRPr lang="tr-TR"/>
                    </a:p>
                  </a:txBody>
                  <a:tcPr/>
                </a:tc>
                <a:tc rowSpan="2">
                  <a:txBody>
                    <a:bodyPr/>
                    <a:lstStyle/>
                    <a:p>
                      <a:pPr algn="ctr"/>
                      <a:r>
                        <a:rPr lang="tr-TR" dirty="0" smtClean="0"/>
                        <a:t>ASANSÖR</a:t>
                      </a:r>
                      <a:endParaRPr lang="tr-TR" dirty="0"/>
                    </a:p>
                  </a:txBody>
                  <a:tcPr anchor="ctr"/>
                </a:tc>
                <a:tc>
                  <a:txBody>
                    <a:bodyPr/>
                    <a:lstStyle/>
                    <a:p>
                      <a:r>
                        <a:rPr lang="tr-TR" dirty="0" smtClean="0"/>
                        <a:t>OFİS</a:t>
                      </a:r>
                      <a:endParaRPr lang="tr-TR" dirty="0"/>
                    </a:p>
                  </a:txBody>
                  <a:tcPr/>
                </a:tc>
              </a:tr>
              <a:tr h="370840">
                <a:tc>
                  <a:txBody>
                    <a:bodyPr/>
                    <a:lstStyle/>
                    <a:p>
                      <a:r>
                        <a:rPr lang="tr-TR" dirty="0" smtClean="0"/>
                        <a:t>OFİS</a:t>
                      </a:r>
                      <a:endParaRPr lang="tr-TR" dirty="0"/>
                    </a:p>
                  </a:txBody>
                  <a:tcPr/>
                </a:tc>
                <a:tc vMerge="1">
                  <a:txBody>
                    <a:bodyPr/>
                    <a:lstStyle/>
                    <a:p>
                      <a:endParaRPr lang="tr-TR"/>
                    </a:p>
                  </a:txBody>
                  <a:tcPr/>
                </a:tc>
                <a:tc vMerge="1">
                  <a:txBody>
                    <a:bodyPr/>
                    <a:lstStyle/>
                    <a:p>
                      <a:endParaRPr lang="tr-TR"/>
                    </a:p>
                  </a:txBody>
                  <a:tcPr/>
                </a:tc>
                <a:tc>
                  <a:txBody>
                    <a:bodyPr/>
                    <a:lstStyle/>
                    <a:p>
                      <a:r>
                        <a:rPr lang="tr-TR" dirty="0" smtClean="0"/>
                        <a:t>OFİS</a:t>
                      </a:r>
                      <a:endParaRPr lang="tr-TR" dirty="0"/>
                    </a:p>
                  </a:txBody>
                  <a:tcPr/>
                </a:tc>
              </a:tr>
              <a:tr h="370840">
                <a:tc>
                  <a:txBody>
                    <a:bodyPr/>
                    <a:lstStyle/>
                    <a:p>
                      <a:r>
                        <a:rPr lang="tr-TR" dirty="0" smtClean="0"/>
                        <a:t>OFİS</a:t>
                      </a:r>
                      <a:endParaRPr lang="tr-TR" dirty="0"/>
                    </a:p>
                  </a:txBody>
                  <a:tcPr/>
                </a:tc>
                <a:tc vMerge="1">
                  <a:txBody>
                    <a:bodyPr/>
                    <a:lstStyle/>
                    <a:p>
                      <a:endParaRPr lang="tr-TR" dirty="0"/>
                    </a:p>
                  </a:txBody>
                  <a:tcPr/>
                </a:tc>
                <a:tc gridSpan="2">
                  <a:txBody>
                    <a:bodyPr/>
                    <a:lstStyle/>
                    <a:p>
                      <a:r>
                        <a:rPr lang="tr-TR" dirty="0" smtClean="0"/>
                        <a:t>OFİS</a:t>
                      </a:r>
                      <a:endParaRPr lang="tr-TR" dirty="0"/>
                    </a:p>
                  </a:txBody>
                  <a:tcPr/>
                </a:tc>
                <a:tc hMerge="1">
                  <a:txBody>
                    <a:bodyPr/>
                    <a:lstStyle/>
                    <a:p>
                      <a:endParaRPr lang="tr-TR" dirty="0"/>
                    </a:p>
                  </a:txBody>
                  <a:tcPr/>
                </a:tc>
              </a:tr>
              <a:tr h="370840">
                <a:tc>
                  <a:txBody>
                    <a:bodyPr/>
                    <a:lstStyle/>
                    <a:p>
                      <a:endParaRPr lang="tr-TR"/>
                    </a:p>
                  </a:txBody>
                  <a:tcPr/>
                </a:tc>
                <a:tc>
                  <a:txBody>
                    <a:bodyPr/>
                    <a:lstStyle/>
                    <a:p>
                      <a:r>
                        <a:rPr lang="tr-TR" b="1" dirty="0" smtClean="0"/>
                        <a:t>ASANSÖR</a:t>
                      </a:r>
                      <a:endParaRPr lang="tr-TR" b="1" dirty="0"/>
                    </a:p>
                  </a:txBody>
                  <a:tcPr/>
                </a:tc>
                <a:tc gridSpan="2">
                  <a:txBody>
                    <a:bodyPr/>
                    <a:lstStyle/>
                    <a:p>
                      <a:endParaRPr lang="tr-TR" dirty="0"/>
                    </a:p>
                  </a:txBody>
                  <a:tcPr/>
                </a:tc>
                <a:tc hMerge="1">
                  <a:txBody>
                    <a:bodyPr/>
                    <a:lstStyle/>
                    <a:p>
                      <a:endParaRPr lang="tr-TR" dirty="0"/>
                    </a:p>
                  </a:txBody>
                  <a:tcPr/>
                </a:tc>
              </a:tr>
            </a:tbl>
          </a:graphicData>
        </a:graphic>
      </p:graphicFrame>
    </p:spTree>
    <p:extLst>
      <p:ext uri="{BB962C8B-B14F-4D97-AF65-F5344CB8AC3E}">
        <p14:creationId xmlns:p14="http://schemas.microsoft.com/office/powerpoint/2010/main" val="4150891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Başlık"/>
          <p:cNvSpPr>
            <a:spLocks noGrp="1"/>
          </p:cNvSpPr>
          <p:nvPr>
            <p:ph type="title"/>
          </p:nvPr>
        </p:nvSpPr>
        <p:spPr/>
        <p:txBody>
          <a:bodyPr/>
          <a:lstStyle/>
          <a:p>
            <a:pPr eaLnBrk="1" hangingPunct="1"/>
            <a:r>
              <a:rPr lang="tr-TR" altLang="tr-TR" smtClean="0"/>
              <a:t>Bu çözüm de</a:t>
            </a:r>
          </a:p>
        </p:txBody>
      </p:sp>
      <p:sp>
        <p:nvSpPr>
          <p:cNvPr id="210947" name="2 İçerik Yer Tutucusu"/>
          <p:cNvSpPr>
            <a:spLocks noGrp="1"/>
          </p:cNvSpPr>
          <p:nvPr>
            <p:ph idx="1"/>
          </p:nvPr>
        </p:nvSpPr>
        <p:spPr/>
        <p:txBody>
          <a:bodyPr/>
          <a:lstStyle/>
          <a:p>
            <a:pPr algn="just" eaLnBrk="1" hangingPunct="1">
              <a:lnSpc>
                <a:spcPct val="150000"/>
              </a:lnSpc>
            </a:pPr>
            <a:r>
              <a:rPr lang="tr-TR" altLang="tr-TR" sz="2800" smtClean="0"/>
              <a:t>Asansörü bekleme süresini 35 saniye kadar kısaltsa da binada oturanlara tam 150000</a:t>
            </a:r>
            <a:r>
              <a:rPr lang="tr-TR" altLang="tr-TR" sz="2800" smtClean="0">
                <a:cs typeface="Times New Roman" pitchFamily="18" charset="0"/>
              </a:rPr>
              <a:t>$’a mal olacaktı.</a:t>
            </a:r>
          </a:p>
          <a:p>
            <a:pPr algn="just" eaLnBrk="1" hangingPunct="1">
              <a:lnSpc>
                <a:spcPct val="150000"/>
              </a:lnSpc>
            </a:pPr>
            <a:r>
              <a:rPr lang="tr-TR" altLang="tr-TR" sz="2800" smtClean="0">
                <a:cs typeface="Times New Roman" pitchFamily="18" charset="0"/>
              </a:rPr>
              <a:t>Yönetici, bu kadar parayı binada oturanların ödeyemeyeceğini biliyordu ve bu çözümden de vazgeçmişti.</a:t>
            </a:r>
            <a:endParaRPr lang="tr-TR" altLang="tr-TR" sz="2800" smtClean="0"/>
          </a:p>
        </p:txBody>
      </p:sp>
    </p:spTree>
    <p:extLst>
      <p:ext uri="{BB962C8B-B14F-4D97-AF65-F5344CB8AC3E}">
        <p14:creationId xmlns:p14="http://schemas.microsoft.com/office/powerpoint/2010/main" val="211379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1 Başlık"/>
          <p:cNvSpPr>
            <a:spLocks noGrp="1"/>
          </p:cNvSpPr>
          <p:nvPr>
            <p:ph type="title"/>
          </p:nvPr>
        </p:nvSpPr>
        <p:spPr/>
        <p:txBody>
          <a:bodyPr/>
          <a:lstStyle/>
          <a:p>
            <a:pPr eaLnBrk="1" hangingPunct="1"/>
            <a:r>
              <a:rPr lang="tr-TR" altLang="tr-TR" smtClean="0"/>
              <a:t>Bina yöneticisi,</a:t>
            </a:r>
          </a:p>
        </p:txBody>
      </p:sp>
      <p:sp>
        <p:nvSpPr>
          <p:cNvPr id="3" name="2 İçerik Yer Tutucusu"/>
          <p:cNvSpPr>
            <a:spLocks noGrp="1"/>
          </p:cNvSpPr>
          <p:nvPr>
            <p:ph idx="1"/>
          </p:nvPr>
        </p:nvSpPr>
        <p:spPr/>
        <p:txBody>
          <a:bodyPr rtlCol="0">
            <a:normAutofit/>
          </a:bodyPr>
          <a:lstStyle/>
          <a:p>
            <a:pPr algn="just" eaLnBrk="1" fontAlgn="auto" hangingPunct="1">
              <a:lnSpc>
                <a:spcPct val="150000"/>
              </a:lnSpc>
              <a:spcAft>
                <a:spcPts val="0"/>
              </a:spcAft>
              <a:buFont typeface="Arial" pitchFamily="34" charset="0"/>
              <a:buChar char="•"/>
              <a:defRPr/>
            </a:pPr>
            <a:r>
              <a:rPr lang="tr-TR" sz="2800" dirty="0" smtClean="0"/>
              <a:t>Gazetelerin sarı sayfalarını karıştırıp asansör problemiyle ilgilenecek birini bulmuştu.</a:t>
            </a:r>
          </a:p>
          <a:p>
            <a:pPr algn="just" eaLnBrk="1" fontAlgn="auto" hangingPunct="1">
              <a:lnSpc>
                <a:spcPct val="150000"/>
              </a:lnSpc>
              <a:spcAft>
                <a:spcPts val="0"/>
              </a:spcAft>
              <a:buFont typeface="Arial" pitchFamily="34" charset="0"/>
              <a:buChar char="•"/>
              <a:defRPr/>
            </a:pPr>
            <a:r>
              <a:rPr lang="tr-TR" sz="2800" dirty="0" smtClean="0"/>
              <a:t>Bir </a:t>
            </a:r>
            <a:r>
              <a:rPr lang="tr-TR" sz="2800" b="1" dirty="0" smtClean="0">
                <a:effectLst>
                  <a:outerShdw blurRad="38100" dist="38100" dir="2700000" algn="tl">
                    <a:srgbClr val="000000">
                      <a:alpha val="43137"/>
                    </a:srgbClr>
                  </a:outerShdw>
                </a:effectLst>
              </a:rPr>
              <a:t>problem danışmanı</a:t>
            </a:r>
            <a:r>
              <a:rPr lang="tr-TR" sz="2800" dirty="0" smtClean="0"/>
              <a:t>ydı bulduğu kişi.</a:t>
            </a:r>
          </a:p>
          <a:p>
            <a:pPr algn="just" eaLnBrk="1" fontAlgn="auto" hangingPunct="1">
              <a:lnSpc>
                <a:spcPct val="150000"/>
              </a:lnSpc>
              <a:spcAft>
                <a:spcPts val="0"/>
              </a:spcAft>
              <a:buFont typeface="Arial" pitchFamily="34" charset="0"/>
              <a:buChar char="•"/>
              <a:defRPr/>
            </a:pPr>
            <a:r>
              <a:rPr lang="tr-TR" sz="2800" dirty="0" smtClean="0"/>
              <a:t>Hemen danışmanı aradı ve görüşme talep etti.</a:t>
            </a:r>
            <a:endParaRPr lang="tr-TR" sz="2800" dirty="0"/>
          </a:p>
        </p:txBody>
      </p:sp>
    </p:spTree>
    <p:extLst>
      <p:ext uri="{BB962C8B-B14F-4D97-AF65-F5344CB8AC3E}">
        <p14:creationId xmlns:p14="http://schemas.microsoft.com/office/powerpoint/2010/main" val="550582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1 Başlık"/>
          <p:cNvSpPr>
            <a:spLocks noGrp="1"/>
          </p:cNvSpPr>
          <p:nvPr>
            <p:ph type="title"/>
          </p:nvPr>
        </p:nvSpPr>
        <p:spPr/>
        <p:txBody>
          <a:bodyPr/>
          <a:lstStyle/>
          <a:p>
            <a:pPr eaLnBrk="1" hangingPunct="1"/>
            <a:r>
              <a:rPr lang="tr-TR" altLang="tr-TR" smtClean="0"/>
              <a:t>Danışman,</a:t>
            </a:r>
          </a:p>
        </p:txBody>
      </p:sp>
      <p:sp>
        <p:nvSpPr>
          <p:cNvPr id="212995" name="2 İçerik Yer Tutucusu"/>
          <p:cNvSpPr>
            <a:spLocks noGrp="1"/>
          </p:cNvSpPr>
          <p:nvPr>
            <p:ph idx="1"/>
          </p:nvPr>
        </p:nvSpPr>
        <p:spPr/>
        <p:txBody>
          <a:bodyPr/>
          <a:lstStyle/>
          <a:p>
            <a:pPr algn="just" eaLnBrk="1" hangingPunct="1">
              <a:lnSpc>
                <a:spcPct val="150000"/>
              </a:lnSpc>
            </a:pPr>
            <a:r>
              <a:rPr lang="tr-TR" altLang="tr-TR" sz="2800" smtClean="0"/>
              <a:t>Tuhaf görünümlü bir adamdı. Yönetici, asansör problemini anlatırken bile uyukluyordu.</a:t>
            </a:r>
          </a:p>
        </p:txBody>
      </p:sp>
    </p:spTree>
    <p:extLst>
      <p:ext uri="{BB962C8B-B14F-4D97-AF65-F5344CB8AC3E}">
        <p14:creationId xmlns:p14="http://schemas.microsoft.com/office/powerpoint/2010/main" val="470218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1 Başlık"/>
          <p:cNvSpPr>
            <a:spLocks noGrp="1"/>
          </p:cNvSpPr>
          <p:nvPr>
            <p:ph type="title"/>
          </p:nvPr>
        </p:nvSpPr>
        <p:spPr/>
        <p:txBody>
          <a:bodyPr/>
          <a:lstStyle/>
          <a:p>
            <a:pPr eaLnBrk="1" hangingPunct="1"/>
            <a:r>
              <a:rPr lang="tr-TR" altLang="tr-TR" smtClean="0"/>
              <a:t>Bir iki gün sonra</a:t>
            </a:r>
          </a:p>
        </p:txBody>
      </p:sp>
      <p:sp>
        <p:nvSpPr>
          <p:cNvPr id="214019" name="2 İçerik Yer Tutucusu"/>
          <p:cNvSpPr>
            <a:spLocks noGrp="1"/>
          </p:cNvSpPr>
          <p:nvPr>
            <p:ph idx="1"/>
          </p:nvPr>
        </p:nvSpPr>
        <p:spPr/>
        <p:txBody>
          <a:bodyPr/>
          <a:lstStyle/>
          <a:p>
            <a:pPr algn="just" eaLnBrk="1" hangingPunct="1">
              <a:lnSpc>
                <a:spcPct val="150000"/>
              </a:lnSpc>
            </a:pPr>
            <a:r>
              <a:rPr lang="tr-TR" altLang="tr-TR" sz="2800" smtClean="0"/>
              <a:t>Danışmanın bina içinde volta atıp durmaktan başka bir şey yapmadığı dikkat çekmişti.</a:t>
            </a:r>
          </a:p>
        </p:txBody>
      </p:sp>
    </p:spTree>
    <p:extLst>
      <p:ext uri="{BB962C8B-B14F-4D97-AF65-F5344CB8AC3E}">
        <p14:creationId xmlns:p14="http://schemas.microsoft.com/office/powerpoint/2010/main" val="2164308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1 Başlık"/>
          <p:cNvSpPr>
            <a:spLocks noGrp="1"/>
          </p:cNvSpPr>
          <p:nvPr>
            <p:ph type="title"/>
          </p:nvPr>
        </p:nvSpPr>
        <p:spPr/>
        <p:txBody>
          <a:bodyPr/>
          <a:lstStyle/>
          <a:p>
            <a:pPr eaLnBrk="1" hangingPunct="1"/>
            <a:r>
              <a:rPr lang="tr-TR" altLang="tr-TR" smtClean="0"/>
              <a:t>Üçüncü gün</a:t>
            </a:r>
          </a:p>
        </p:txBody>
      </p:sp>
      <p:sp>
        <p:nvSpPr>
          <p:cNvPr id="215043" name="2 İçerik Yer Tutucusu"/>
          <p:cNvSpPr>
            <a:spLocks noGrp="1"/>
          </p:cNvSpPr>
          <p:nvPr>
            <p:ph idx="1"/>
          </p:nvPr>
        </p:nvSpPr>
        <p:spPr/>
        <p:txBody>
          <a:bodyPr/>
          <a:lstStyle/>
          <a:p>
            <a:pPr algn="just" eaLnBrk="1" hangingPunct="1">
              <a:lnSpc>
                <a:spcPct val="150000"/>
              </a:lnSpc>
            </a:pPr>
            <a:r>
              <a:rPr lang="tr-TR" altLang="tr-TR" sz="2800" smtClean="0"/>
              <a:t>Danışman, yöneticinin ofisine gitmiş, bir sandalyeye oturmuş ve konuşmaya başlamıştı:</a:t>
            </a:r>
          </a:p>
          <a:p>
            <a:pPr lvl="1" algn="just" eaLnBrk="1" hangingPunct="1">
              <a:lnSpc>
                <a:spcPct val="150000"/>
              </a:lnSpc>
            </a:pPr>
            <a:r>
              <a:rPr lang="tr-TR" altLang="tr-TR" sz="2400" smtClean="0"/>
              <a:t>“Siz, binada yaşanan sorunun asansörlerin yavaş olmasından kaynaklandığını söylemiştiniz. Hatta bu sorunu çözmek için hızlı inip çıkan asansörler inşa etmek istemişsiniz. Aslına bakarsanız sizin sorununuz…………</a:t>
            </a:r>
          </a:p>
        </p:txBody>
      </p:sp>
    </p:spTree>
    <p:extLst>
      <p:ext uri="{BB962C8B-B14F-4D97-AF65-F5344CB8AC3E}">
        <p14:creationId xmlns:p14="http://schemas.microsoft.com/office/powerpoint/2010/main" val="1193280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1 Başlık"/>
          <p:cNvSpPr>
            <a:spLocks noGrp="1"/>
          </p:cNvSpPr>
          <p:nvPr>
            <p:ph type="title"/>
          </p:nvPr>
        </p:nvSpPr>
        <p:spPr/>
        <p:txBody>
          <a:bodyPr>
            <a:normAutofit/>
          </a:bodyPr>
          <a:lstStyle/>
          <a:p>
            <a:pPr eaLnBrk="1" hangingPunct="1"/>
            <a:r>
              <a:rPr lang="tr-TR" altLang="tr-TR" dirty="0" smtClean="0"/>
              <a:t>Asansörlerin yavaş çalışmaları değil,</a:t>
            </a:r>
          </a:p>
        </p:txBody>
      </p:sp>
      <p:sp>
        <p:nvSpPr>
          <p:cNvPr id="3" name="2 İçerik Yer Tutucusu"/>
          <p:cNvSpPr>
            <a:spLocks noGrp="1"/>
          </p:cNvSpPr>
          <p:nvPr>
            <p:ph idx="1"/>
          </p:nvPr>
        </p:nvSpPr>
        <p:spPr/>
        <p:txBody>
          <a:bodyPr rtlCol="0">
            <a:normAutofit/>
          </a:bodyPr>
          <a:lstStyle/>
          <a:p>
            <a:pPr algn="ctr" eaLnBrk="1" fontAlgn="auto" hangingPunct="1">
              <a:lnSpc>
                <a:spcPct val="150000"/>
              </a:lnSpc>
              <a:spcAft>
                <a:spcPts val="0"/>
              </a:spcAft>
              <a:buFont typeface="Arial" pitchFamily="34" charset="0"/>
              <a:buChar char="•"/>
              <a:defRPr/>
            </a:pPr>
            <a:r>
              <a:rPr lang="tr-TR" sz="2800" dirty="0" smtClean="0"/>
              <a:t>Binada oturanların asansörleri beklerken </a:t>
            </a:r>
            <a:r>
              <a:rPr lang="tr-TR" sz="4800" b="1" dirty="0" smtClean="0">
                <a:effectLst>
                  <a:outerShdw blurRad="38100" dist="38100" dir="2700000" algn="tl">
                    <a:srgbClr val="000000">
                      <a:alpha val="43137"/>
                    </a:srgbClr>
                  </a:outerShdw>
                </a:effectLst>
              </a:rPr>
              <a:t>canlarının sıkılmasıdır.</a:t>
            </a:r>
            <a:endParaRPr lang="tr-T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4881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1 Başlık"/>
          <p:cNvSpPr>
            <a:spLocks noGrp="1"/>
          </p:cNvSpPr>
          <p:nvPr>
            <p:ph type="title"/>
          </p:nvPr>
        </p:nvSpPr>
        <p:spPr/>
        <p:txBody>
          <a:bodyPr/>
          <a:lstStyle/>
          <a:p>
            <a:pPr eaLnBrk="1" hangingPunct="1"/>
            <a:r>
              <a:rPr lang="tr-TR" altLang="tr-TR" smtClean="0"/>
              <a:t>Danışmanın tespitinin ardından</a:t>
            </a:r>
          </a:p>
        </p:txBody>
      </p:sp>
      <p:sp>
        <p:nvSpPr>
          <p:cNvPr id="217091" name="2 İçerik Yer Tutucusu"/>
          <p:cNvSpPr>
            <a:spLocks noGrp="1"/>
          </p:cNvSpPr>
          <p:nvPr>
            <p:ph idx="1"/>
          </p:nvPr>
        </p:nvSpPr>
        <p:spPr/>
        <p:txBody>
          <a:bodyPr/>
          <a:lstStyle/>
          <a:p>
            <a:pPr algn="just" eaLnBrk="1" hangingPunct="1">
              <a:lnSpc>
                <a:spcPct val="150000"/>
              </a:lnSpc>
            </a:pPr>
            <a:r>
              <a:rPr lang="tr-TR" altLang="tr-TR" sz="2800" smtClean="0"/>
              <a:t>Kısa bir süre sonra her katta yer alan asansörlerin yanına 1000</a:t>
            </a:r>
            <a:r>
              <a:rPr lang="tr-TR" altLang="tr-TR" sz="2800" smtClean="0">
                <a:cs typeface="Times New Roman" pitchFamily="18" charset="0"/>
              </a:rPr>
              <a:t>$’dan daha ucuza mal edilen boy aynaları yerleştirilmiş.</a:t>
            </a:r>
          </a:p>
          <a:p>
            <a:pPr algn="just" eaLnBrk="1" hangingPunct="1">
              <a:lnSpc>
                <a:spcPct val="150000"/>
              </a:lnSpc>
            </a:pPr>
            <a:r>
              <a:rPr lang="tr-TR" altLang="tr-TR" sz="2800" smtClean="0">
                <a:cs typeface="Times New Roman" pitchFamily="18" charset="0"/>
              </a:rPr>
              <a:t>Bayanlar artık saçına, makyajına; beyler de kravatlarına çeki düzen verirken asansörü beklerken sıkılmamışlar ve şikâyetler de böylece son bulmuştur.</a:t>
            </a:r>
            <a:endParaRPr lang="tr-TR" altLang="tr-TR" sz="2800" smtClean="0"/>
          </a:p>
        </p:txBody>
      </p:sp>
    </p:spTree>
    <p:extLst>
      <p:ext uri="{BB962C8B-B14F-4D97-AF65-F5344CB8AC3E}">
        <p14:creationId xmlns:p14="http://schemas.microsoft.com/office/powerpoint/2010/main" val="398351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Program yeterliliklerini </a:t>
            </a:r>
            <a:r>
              <a:rPr lang="tr-TR" dirty="0" smtClean="0"/>
              <a:t>belirleme</a:t>
            </a:r>
            <a:endParaRPr lang="tr-TR" dirty="0"/>
          </a:p>
        </p:txBody>
      </p:sp>
      <p:sp>
        <p:nvSpPr>
          <p:cNvPr id="3" name="İçerik Yer Tutucusu 2"/>
          <p:cNvSpPr>
            <a:spLocks noGrp="1"/>
          </p:cNvSpPr>
          <p:nvPr>
            <p:ph sz="quarter" idx="1"/>
          </p:nvPr>
        </p:nvSpPr>
        <p:spPr/>
        <p:txBody>
          <a:bodyPr>
            <a:normAutofit lnSpcReduction="10000"/>
          </a:bodyPr>
          <a:lstStyle/>
          <a:p>
            <a:r>
              <a:rPr lang="tr-TR" dirty="0" smtClean="0"/>
              <a:t>Disiplinin/çalışma </a:t>
            </a:r>
            <a:r>
              <a:rPr lang="tr-TR" dirty="0"/>
              <a:t>alanının </a:t>
            </a:r>
            <a:r>
              <a:rPr lang="tr-TR" dirty="0" smtClean="0"/>
              <a:t>yönelimleri, </a:t>
            </a:r>
            <a:r>
              <a:rPr lang="tr-TR" dirty="0" err="1" smtClean="0"/>
              <a:t>gelecegi</a:t>
            </a:r>
            <a:r>
              <a:rPr lang="tr-TR" dirty="0" smtClean="0"/>
              <a:t> </a:t>
            </a:r>
            <a:r>
              <a:rPr lang="tr-TR" dirty="0" err="1" smtClean="0"/>
              <a:t>degerlendirilmelidir</a:t>
            </a:r>
            <a:r>
              <a:rPr lang="tr-TR" dirty="0" smtClean="0"/>
              <a:t>.</a:t>
            </a:r>
          </a:p>
          <a:p>
            <a:endParaRPr lang="tr-TR" dirty="0" smtClean="0"/>
          </a:p>
          <a:p>
            <a:r>
              <a:rPr lang="tr-TR" dirty="0" smtClean="0"/>
              <a:t>Üniversite </a:t>
            </a:r>
            <a:r>
              <a:rPr lang="tr-TR" dirty="0"/>
              <a:t>ve bölümün vizyon ve </a:t>
            </a:r>
            <a:r>
              <a:rPr lang="tr-TR" dirty="0" smtClean="0"/>
              <a:t>misyonu dikkate alınmalıdır.</a:t>
            </a:r>
          </a:p>
          <a:p>
            <a:endParaRPr lang="tr-TR" dirty="0" smtClean="0"/>
          </a:p>
          <a:p>
            <a:r>
              <a:rPr lang="tr-TR" dirty="0" smtClean="0"/>
              <a:t>Temel </a:t>
            </a:r>
            <a:r>
              <a:rPr lang="tr-TR" dirty="0"/>
              <a:t>Alan Yeterlilikleri ve ihtiyaç analizi sonuçları ile uyumlu olacak biçimde programın amacı belirlenip tek bir cümle/paragraf ile ortaya koyulmalıdır.</a:t>
            </a:r>
          </a:p>
          <a:p>
            <a:pPr lvl="1"/>
            <a:r>
              <a:rPr lang="tr-TR" dirty="0" err="1"/>
              <a:t>Egitim</a:t>
            </a:r>
            <a:r>
              <a:rPr lang="tr-TR" dirty="0"/>
              <a:t> süreci sonunda mezunlardan gerçekleştirmeleri beklenen davranışlar</a:t>
            </a:r>
          </a:p>
          <a:p>
            <a:pPr lvl="1"/>
            <a:r>
              <a:rPr lang="tr-TR" dirty="0"/>
              <a:t>Nasıl bir mezun profili istenmektedir?</a:t>
            </a:r>
          </a:p>
          <a:p>
            <a:endParaRPr lang="tr-TR" dirty="0" smtClean="0"/>
          </a:p>
        </p:txBody>
      </p:sp>
    </p:spTree>
    <p:extLst>
      <p:ext uri="{BB962C8B-B14F-4D97-AF65-F5344CB8AC3E}">
        <p14:creationId xmlns:p14="http://schemas.microsoft.com/office/powerpoint/2010/main" val="3192089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5" name="İçerik Yer Tutucusu 4"/>
          <p:cNvGraphicFramePr>
            <a:graphicFrameLocks noGrp="1"/>
          </p:cNvGraphicFramePr>
          <p:nvPr>
            <p:ph sz="quarter" idx="1"/>
            <p:extLst>
              <p:ext uri="{D42A27DB-BD31-4B8C-83A1-F6EECF244321}">
                <p14:modId xmlns:p14="http://schemas.microsoft.com/office/powerpoint/2010/main" val="554331411"/>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15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Program yeterliliklerini </a:t>
            </a:r>
            <a:r>
              <a:rPr lang="tr-TR" dirty="0" smtClean="0"/>
              <a:t>belirleme</a:t>
            </a:r>
            <a:endParaRPr lang="tr-TR" dirty="0"/>
          </a:p>
        </p:txBody>
      </p:sp>
      <p:sp>
        <p:nvSpPr>
          <p:cNvPr id="3" name="İçerik Yer Tutucusu 2"/>
          <p:cNvSpPr>
            <a:spLocks noGrp="1"/>
          </p:cNvSpPr>
          <p:nvPr>
            <p:ph sz="quarter" idx="1"/>
          </p:nvPr>
        </p:nvSpPr>
        <p:spPr/>
        <p:txBody>
          <a:bodyPr>
            <a:normAutofit fontScale="92500"/>
          </a:bodyPr>
          <a:lstStyle/>
          <a:p>
            <a:r>
              <a:rPr lang="tr-TR" dirty="0" smtClean="0"/>
              <a:t>TYYÇ ve temel </a:t>
            </a:r>
            <a:r>
              <a:rPr lang="tr-TR" dirty="0"/>
              <a:t>alan yeterlilikleriyle uyumlu </a:t>
            </a:r>
            <a:r>
              <a:rPr lang="tr-TR" dirty="0" smtClean="0"/>
              <a:t>en fazla 15 adet (ideali </a:t>
            </a:r>
            <a:r>
              <a:rPr lang="tr-TR" dirty="0"/>
              <a:t>10‐15 arasında) program </a:t>
            </a:r>
            <a:r>
              <a:rPr lang="tr-TR" dirty="0" err="1" smtClean="0"/>
              <a:t>yeterliligi</a:t>
            </a:r>
            <a:r>
              <a:rPr lang="tr-TR" dirty="0" smtClean="0"/>
              <a:t> belirlenmelidir. </a:t>
            </a:r>
          </a:p>
          <a:p>
            <a:endParaRPr lang="tr-TR" dirty="0"/>
          </a:p>
          <a:p>
            <a:r>
              <a:rPr lang="tr-TR" dirty="0" smtClean="0"/>
              <a:t>Program yeterlilikleri de bilgi</a:t>
            </a:r>
            <a:r>
              <a:rPr lang="tr-TR" dirty="0"/>
              <a:t>, </a:t>
            </a:r>
            <a:r>
              <a:rPr lang="tr-TR" dirty="0" smtClean="0"/>
              <a:t>beceri ve yetkinlikler </a:t>
            </a:r>
            <a:r>
              <a:rPr lang="tr-TR" dirty="0"/>
              <a:t>başlıkları altında </a:t>
            </a:r>
            <a:r>
              <a:rPr lang="tr-TR" dirty="0" smtClean="0"/>
              <a:t>düzenlenmelidir.</a:t>
            </a:r>
          </a:p>
          <a:p>
            <a:pPr lvl="1"/>
            <a:r>
              <a:rPr lang="tr-TR" dirty="0" smtClean="0"/>
              <a:t>TYYÇ</a:t>
            </a:r>
            <a:r>
              <a:rPr lang="tr-TR" dirty="0"/>
              <a:t>, kısa düzey‐</a:t>
            </a:r>
            <a:r>
              <a:rPr lang="tr-TR" dirty="0" err="1"/>
              <a:t>önlisans</a:t>
            </a:r>
            <a:r>
              <a:rPr lang="tr-TR" dirty="0"/>
              <a:t> için:  http://tyyc.yok.gov.tr/?</a:t>
            </a:r>
            <a:r>
              <a:rPr lang="tr-TR" dirty="0" smtClean="0"/>
              <a:t>pid=32</a:t>
            </a:r>
          </a:p>
          <a:p>
            <a:pPr lvl="1"/>
            <a:r>
              <a:rPr lang="tr-TR" dirty="0" smtClean="0"/>
              <a:t>TYYÇ</a:t>
            </a:r>
            <a:r>
              <a:rPr lang="tr-TR" dirty="0"/>
              <a:t>, 1. düzey‐lisans için: </a:t>
            </a:r>
            <a:r>
              <a:rPr lang="tr-TR" dirty="0">
                <a:hlinkClick r:id="rId2"/>
              </a:rPr>
              <a:t>http://tyyc.yok.gov.tr/?</a:t>
            </a:r>
            <a:r>
              <a:rPr lang="tr-TR" dirty="0" smtClean="0">
                <a:hlinkClick r:id="rId2"/>
              </a:rPr>
              <a:t>pid=33</a:t>
            </a:r>
            <a:endParaRPr lang="tr-TR" dirty="0" smtClean="0"/>
          </a:p>
          <a:p>
            <a:pPr lvl="1"/>
            <a:r>
              <a:rPr lang="tr-TR" dirty="0" smtClean="0"/>
              <a:t>TYYÇ</a:t>
            </a:r>
            <a:r>
              <a:rPr lang="tr-TR" dirty="0"/>
              <a:t>, 2. düzey‐yüksek lisans için: http://tyyc.yok.gov.tr/?</a:t>
            </a:r>
            <a:r>
              <a:rPr lang="tr-TR" dirty="0" smtClean="0"/>
              <a:t>pid=34</a:t>
            </a:r>
          </a:p>
          <a:p>
            <a:pPr lvl="1"/>
            <a:r>
              <a:rPr lang="tr-TR" dirty="0" smtClean="0"/>
              <a:t>TYYÇ</a:t>
            </a:r>
            <a:r>
              <a:rPr lang="tr-TR" dirty="0"/>
              <a:t>, 3. düzey‐doktora için:  http://tyyc.yok.gov.tr/?</a:t>
            </a:r>
            <a:r>
              <a:rPr lang="tr-TR" dirty="0" smtClean="0"/>
              <a:t>pid=35</a:t>
            </a:r>
          </a:p>
          <a:p>
            <a:endParaRPr lang="tr-TR" dirty="0" smtClean="0"/>
          </a:p>
          <a:p>
            <a:r>
              <a:rPr lang="tr-TR" dirty="0" smtClean="0"/>
              <a:t>Program çıktıları, gerçekçi</a:t>
            </a:r>
            <a:r>
              <a:rPr lang="tr-TR" dirty="0"/>
              <a:t>, ulaşılabilir ve </a:t>
            </a:r>
            <a:r>
              <a:rPr lang="tr-TR" dirty="0" smtClean="0"/>
              <a:t>ölçülebilir olmalıdır.</a:t>
            </a:r>
          </a:p>
        </p:txBody>
      </p:sp>
    </p:spTree>
    <p:extLst>
      <p:ext uri="{BB962C8B-B14F-4D97-AF65-F5344CB8AC3E}">
        <p14:creationId xmlns:p14="http://schemas.microsoft.com/office/powerpoint/2010/main" val="79408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Program yeterliliklerini belirleme</a:t>
            </a:r>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3153430337"/>
              </p:ext>
            </p:extLst>
          </p:nvPr>
        </p:nvGraphicFramePr>
        <p:xfrm>
          <a:off x="467545" y="615335"/>
          <a:ext cx="8208911" cy="5627330"/>
        </p:xfrm>
        <a:graphic>
          <a:graphicData uri="http://schemas.openxmlformats.org/drawingml/2006/table">
            <a:tbl>
              <a:tblPr/>
              <a:tblGrid>
                <a:gridCol w="438980"/>
                <a:gridCol w="7769931"/>
              </a:tblGrid>
              <a:tr h="456261">
                <a:tc>
                  <a:txBody>
                    <a:bodyPr/>
                    <a:lstStyle/>
                    <a:p>
                      <a:r>
                        <a:rPr lang="tr-TR" sz="1200" b="1" dirty="0">
                          <a:effectLst/>
                          <a:latin typeface="Tahoma"/>
                        </a:rPr>
                        <a:t>1</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solidFill>
                            <a:schemeClr val="tx1"/>
                          </a:solidFill>
                          <a:effectLst/>
                        </a:rPr>
                        <a:t>Matematik ve Fizik gibi temel bilim dalları ile birlikte Harita mühendisliği ile ilgili mühendislik ve teknoloji konularında uygun altyapıya sahiptir.</a:t>
                      </a:r>
                      <a:endParaRPr lang="tr-TR" sz="1400" dirty="0">
                        <a:solidFill>
                          <a:schemeClr val="tx1"/>
                        </a:solidFill>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r h="442198">
                <a:tc>
                  <a:txBody>
                    <a:bodyPr/>
                    <a:lstStyle/>
                    <a:p>
                      <a:r>
                        <a:rPr lang="tr-TR" sz="1200" b="1" dirty="0">
                          <a:effectLst/>
                          <a:latin typeface="Tahoma"/>
                        </a:rPr>
                        <a:t>2</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effectLst/>
                        </a:rPr>
                        <a:t>Bilgiye erişir ve bu amaçla kaynak araştırması yapar, veri tabanları ve diğer bilgi kaynaklarını kullanır.</a:t>
                      </a:r>
                      <a:endParaRPr lang="tr-TR" sz="1400" dirty="0">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r h="456261">
                <a:tc>
                  <a:txBody>
                    <a:bodyPr/>
                    <a:lstStyle/>
                    <a:p>
                      <a:r>
                        <a:rPr lang="tr-TR" sz="1200" b="1" dirty="0">
                          <a:effectLst/>
                          <a:latin typeface="Tahoma"/>
                        </a:rPr>
                        <a:t>3</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effectLst/>
                        </a:rPr>
                        <a:t>Harita mühendisliği alanındaki problemlerini saptar, tanımlar, formüle eder ve çözer, bu amaçla uygun analitik yöntemler ve modelleme tekniklerini seçer ve uygular.</a:t>
                      </a:r>
                      <a:endParaRPr lang="tr-TR" sz="1400" dirty="0">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r h="456261">
                <a:tc>
                  <a:txBody>
                    <a:bodyPr/>
                    <a:lstStyle/>
                    <a:p>
                      <a:r>
                        <a:rPr lang="tr-TR" sz="1200" b="1" dirty="0">
                          <a:effectLst/>
                          <a:latin typeface="Tahoma"/>
                        </a:rPr>
                        <a:t>4</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effectLst/>
                        </a:rPr>
                        <a:t>Harita mühendisliği alanındaki sistemleri, sistem bileşenlerini ya da süreci analiz eder ve ihtiyaçlar doğrultusunda modern tasarım yöntemleri uygulayarak tasarlar</a:t>
                      </a:r>
                      <a:endParaRPr lang="tr-TR" sz="1400" dirty="0">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r h="642439">
                <a:tc>
                  <a:txBody>
                    <a:bodyPr/>
                    <a:lstStyle/>
                    <a:p>
                      <a:r>
                        <a:rPr lang="tr-TR" sz="1200" b="1" dirty="0">
                          <a:effectLst/>
                          <a:latin typeface="Tahoma"/>
                        </a:rPr>
                        <a:t>5</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effectLst/>
                        </a:rPr>
                        <a:t>Harita mühendisliği uygulamaları için gerekli olan modern teknik ve araçları seçer ve kullanır, gerekli durumlarda deney tasarlar, uygular, veri toplayarak sonuçları analiz eder ve yorumlar.</a:t>
                      </a:r>
                      <a:endParaRPr lang="tr-TR" sz="1400" dirty="0">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r h="442198">
                <a:tc>
                  <a:txBody>
                    <a:bodyPr/>
                    <a:lstStyle/>
                    <a:p>
                      <a:r>
                        <a:rPr lang="tr-TR" sz="1200" b="1" dirty="0">
                          <a:effectLst/>
                          <a:latin typeface="Tahoma"/>
                        </a:rPr>
                        <a:t>6</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effectLst/>
                        </a:rPr>
                        <a:t>Bireysel olarak ve disiplin içi ve çok disiplinli takımlarda, zaman </a:t>
                      </a:r>
                      <a:r>
                        <a:rPr lang="tr-TR" sz="1400" b="0" dirty="0" smtClean="0">
                          <a:effectLst/>
                        </a:rPr>
                        <a:t>kısıtlı da </a:t>
                      </a:r>
                      <a:r>
                        <a:rPr lang="tr-TR" sz="1400" b="0" dirty="0">
                          <a:effectLst/>
                        </a:rPr>
                        <a:t>olsa etkin çalışır.</a:t>
                      </a:r>
                      <a:endParaRPr lang="tr-TR" sz="1400" dirty="0">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r h="642439">
                <a:tc>
                  <a:txBody>
                    <a:bodyPr/>
                    <a:lstStyle/>
                    <a:p>
                      <a:r>
                        <a:rPr lang="tr-TR" sz="1200" b="1" dirty="0">
                          <a:effectLst/>
                          <a:latin typeface="Tahoma"/>
                        </a:rPr>
                        <a:t>7</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effectLst/>
                        </a:rPr>
                        <a:t>Yaşam boyu öğrenmenin gerekliliği bilincindedir; bilim ve teknolojideki gelişmeleri izler ve kendini sürekli yeniler, alanla ilgili bilgisayar yazılımları ile bilgi ve iletişim teknolojilerini kullanır.</a:t>
                      </a:r>
                      <a:endParaRPr lang="tr-TR" sz="1400" dirty="0">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r h="456261">
                <a:tc>
                  <a:txBody>
                    <a:bodyPr/>
                    <a:lstStyle/>
                    <a:p>
                      <a:r>
                        <a:rPr lang="tr-TR" sz="1200" b="1" dirty="0">
                          <a:effectLst/>
                          <a:latin typeface="Tahoma"/>
                        </a:rPr>
                        <a:t>8</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effectLst/>
                        </a:rPr>
                        <a:t>Türkçe ve bir yabancı dilde sözlü ve yazılı iletişim kurar, Harita mühendisliği alanındaki görsel ve grafiksel teknikleri iletişim kurmak amacıyla etkin olarak kullanır.</a:t>
                      </a:r>
                      <a:endParaRPr lang="tr-TR" sz="1400" dirty="0">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r h="642439">
                <a:tc>
                  <a:txBody>
                    <a:bodyPr/>
                    <a:lstStyle/>
                    <a:p>
                      <a:r>
                        <a:rPr lang="tr-TR" sz="1200" b="1" dirty="0">
                          <a:effectLst/>
                          <a:latin typeface="Tahoma"/>
                        </a:rPr>
                        <a:t>9</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effectLst/>
                        </a:rPr>
                        <a:t>Mühendislik çözümlerinin ve uygulamalarının evrensel ve toplumsal boyutlardaki etkilerinin bilincinde olduğunu gösterir; girişimcilik ve yenilikçilik konularının farkında olur ve çağın sorunları hakkında bilgiye sahiptir.</a:t>
                      </a:r>
                      <a:endParaRPr lang="tr-TR" sz="1400" dirty="0">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r h="456261">
                <a:tc>
                  <a:txBody>
                    <a:bodyPr/>
                    <a:lstStyle/>
                    <a:p>
                      <a:r>
                        <a:rPr lang="tr-TR" sz="1200" b="1" dirty="0">
                          <a:effectLst/>
                          <a:latin typeface="Tahoma"/>
                        </a:rPr>
                        <a:t>10</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effectLst/>
                        </a:rPr>
                        <a:t>Harita mühendisliği ve ilişkili olduğu </a:t>
                      </a:r>
                      <a:r>
                        <a:rPr lang="tr-TR" sz="1400" b="0" dirty="0" smtClean="0">
                          <a:effectLst/>
                        </a:rPr>
                        <a:t>laboratuvar, </a:t>
                      </a:r>
                      <a:r>
                        <a:rPr lang="tr-TR" sz="1400" b="0" dirty="0">
                          <a:effectLst/>
                        </a:rPr>
                        <a:t>fabrika gibi çalışma alanlarında gerekli olan etik ilkeler ve bunlara uygun davranma bilincine sahiptir.</a:t>
                      </a:r>
                      <a:endParaRPr lang="tr-TR" sz="1400" dirty="0">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r h="456261">
                <a:tc>
                  <a:txBody>
                    <a:bodyPr/>
                    <a:lstStyle/>
                    <a:p>
                      <a:r>
                        <a:rPr lang="tr-TR" sz="1200" b="1" dirty="0">
                          <a:effectLst/>
                          <a:latin typeface="Tahoma"/>
                        </a:rPr>
                        <a:t>11</a:t>
                      </a: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c>
                  <a:txBody>
                    <a:bodyPr/>
                    <a:lstStyle/>
                    <a:p>
                      <a:pPr algn="just"/>
                      <a:r>
                        <a:rPr lang="tr-TR" sz="1400" b="0" dirty="0">
                          <a:effectLst/>
                        </a:rPr>
                        <a:t>Proje yönetimi, işyeri uygulamaları, çalışanların sağlığı, çevre ve iş güvenliği konularında bilince; mühendislik uygulamalarının hukuksal sonuçları hakkında farkındalığa sahiptir.</a:t>
                      </a:r>
                      <a:endParaRPr lang="tr-TR" sz="1400" dirty="0">
                        <a:effectLst/>
                      </a:endParaRPr>
                    </a:p>
                  </a:txBody>
                  <a:tcPr marL="18404" marR="18404" marT="18404" marB="18404" anchor="ctr">
                    <a:lnL>
                      <a:noFill/>
                    </a:lnL>
                    <a:lnR>
                      <a:noFill/>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27641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Program yeterliliklerini belirleme</a:t>
            </a:r>
          </a:p>
        </p:txBody>
      </p:sp>
      <p:sp>
        <p:nvSpPr>
          <p:cNvPr id="3" name="İçerik Yer Tutucusu 2"/>
          <p:cNvSpPr>
            <a:spLocks noGrp="1"/>
          </p:cNvSpPr>
          <p:nvPr>
            <p:ph sz="quarter" idx="1"/>
          </p:nvPr>
        </p:nvSpPr>
        <p:spPr/>
        <p:txBody>
          <a:bodyPr/>
          <a:lstStyle/>
          <a:p>
            <a:r>
              <a:rPr lang="tr-TR" dirty="0"/>
              <a:t>Her bir program </a:t>
            </a:r>
            <a:r>
              <a:rPr lang="tr-TR" dirty="0" err="1" smtClean="0"/>
              <a:t>yeterliligi</a:t>
            </a:r>
            <a:r>
              <a:rPr lang="tr-TR" dirty="0" smtClean="0"/>
              <a:t>, TYYÇ ve temel </a:t>
            </a:r>
            <a:r>
              <a:rPr lang="tr-TR" dirty="0"/>
              <a:t>alan </a:t>
            </a:r>
            <a:r>
              <a:rPr lang="tr-TR" dirty="0" err="1" smtClean="0"/>
              <a:t>yeterliligi</a:t>
            </a:r>
            <a:r>
              <a:rPr lang="tr-TR" dirty="0" smtClean="0"/>
              <a:t> (veya yeterlilikleri) ile ilişkilendirilmelidir.</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076251171"/>
              </p:ext>
            </p:extLst>
          </p:nvPr>
        </p:nvGraphicFramePr>
        <p:xfrm>
          <a:off x="928093" y="2132856"/>
          <a:ext cx="7287814" cy="4511040"/>
        </p:xfrm>
        <a:graphic>
          <a:graphicData uri="http://schemas.openxmlformats.org/drawingml/2006/table">
            <a:tbl>
              <a:tblPr firstRow="1" bandRow="1">
                <a:tableStyleId>{5C22544A-7EE6-4342-B048-85BDC9FD1C3A}</a:tableStyleId>
              </a:tblPr>
              <a:tblGrid>
                <a:gridCol w="457200"/>
                <a:gridCol w="2913393"/>
                <a:gridCol w="356111"/>
                <a:gridCol w="356111"/>
                <a:gridCol w="356111"/>
                <a:gridCol w="356111"/>
                <a:gridCol w="356111"/>
                <a:gridCol w="356111"/>
                <a:gridCol w="356111"/>
                <a:gridCol w="356111"/>
                <a:gridCol w="356111"/>
                <a:gridCol w="356111"/>
                <a:gridCol w="356111"/>
              </a:tblGrid>
              <a:tr h="370840">
                <a:tc>
                  <a:txBody>
                    <a:bodyPr/>
                    <a:lstStyle/>
                    <a:p>
                      <a:endParaRPr lang="tr-TR" sz="1600" dirty="0"/>
                    </a:p>
                  </a:txBody>
                  <a:tcPr/>
                </a:tc>
                <a:tc>
                  <a:txBody>
                    <a:bodyPr/>
                    <a:lstStyle/>
                    <a:p>
                      <a:r>
                        <a:rPr lang="tr-TR" sz="1600" dirty="0" smtClean="0"/>
                        <a:t>TYYÇ, 6. Düzey, Lisans Eğitimi</a:t>
                      </a:r>
                    </a:p>
                    <a:p>
                      <a:r>
                        <a:rPr lang="tr-TR" sz="1600" dirty="0" smtClean="0"/>
                        <a:t>Mühendislik Temel alanı Yeterlilikleri </a:t>
                      </a:r>
                      <a:endParaRPr lang="tr-TR" sz="1600" dirty="0"/>
                    </a:p>
                  </a:txBody>
                  <a:tcPr/>
                </a:tc>
                <a:tc gridSpan="11">
                  <a:txBody>
                    <a:bodyPr/>
                    <a:lstStyle/>
                    <a:p>
                      <a:pPr algn="ctr"/>
                      <a:r>
                        <a:rPr lang="tr-TR" sz="1600" dirty="0" smtClean="0"/>
                        <a:t>Program</a:t>
                      </a:r>
                      <a:r>
                        <a:rPr lang="tr-TR" sz="1600" baseline="0" dirty="0" smtClean="0"/>
                        <a:t> (Harita Mühendisliği Lisans)</a:t>
                      </a:r>
                      <a:r>
                        <a:rPr lang="tr-TR" sz="1600" dirty="0" smtClean="0"/>
                        <a:t> Yeterlilikleri</a:t>
                      </a:r>
                      <a:endParaRPr lang="tr-TR" sz="16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rowSpan="2">
                  <a:txBody>
                    <a:bodyPr/>
                    <a:lstStyle/>
                    <a:p>
                      <a:pPr algn="ctr"/>
                      <a:r>
                        <a:rPr lang="tr-TR" sz="1600" dirty="0" smtClean="0"/>
                        <a:t>Bilgi</a:t>
                      </a:r>
                      <a:endParaRPr lang="tr-TR" sz="1600" dirty="0"/>
                    </a:p>
                  </a:txBody>
                  <a:tcPr vert="vert270" anchor="ctr"/>
                </a:tc>
                <a:tc rowSpan="2">
                  <a:txBody>
                    <a:bodyPr/>
                    <a:lstStyle/>
                    <a:p>
                      <a:r>
                        <a:rPr kumimoji="0" lang="tr-TR" sz="1600" b="1" i="0" kern="1200" dirty="0" smtClean="0">
                          <a:solidFill>
                            <a:schemeClr val="dk1"/>
                          </a:solidFill>
                          <a:effectLst/>
                          <a:latin typeface="+mn-lt"/>
                          <a:ea typeface="+mn-ea"/>
                          <a:cs typeface="+mn-cs"/>
                        </a:rPr>
                        <a:t>1-</a:t>
                      </a:r>
                      <a:r>
                        <a:rPr kumimoji="0" lang="tr-TR" sz="1600" b="0" i="0" kern="1200" dirty="0" smtClean="0">
                          <a:solidFill>
                            <a:schemeClr val="dk1"/>
                          </a:solidFill>
                          <a:effectLst/>
                          <a:latin typeface="+mn-lt"/>
                          <a:ea typeface="+mn-ea"/>
                          <a:cs typeface="+mn-cs"/>
                        </a:rPr>
                        <a:t>Matematik, fen bilimleri ve kendi dalları ile ilgili mühendislik konularında yeterli altyapıya sahiptir</a:t>
                      </a:r>
                      <a:endParaRPr lang="tr-TR" sz="1600" dirty="0"/>
                    </a:p>
                  </a:txBody>
                  <a:tcPr/>
                </a:tc>
                <a:tc>
                  <a:txBody>
                    <a:bodyPr/>
                    <a:lstStyle/>
                    <a:p>
                      <a:r>
                        <a:rPr lang="tr-TR" sz="1100" b="1" dirty="0" smtClean="0"/>
                        <a:t>1</a:t>
                      </a:r>
                      <a:endParaRPr lang="tr-TR" sz="1100" b="1" dirty="0"/>
                    </a:p>
                  </a:txBody>
                  <a:tcPr/>
                </a:tc>
                <a:tc>
                  <a:txBody>
                    <a:bodyPr/>
                    <a:lstStyle/>
                    <a:p>
                      <a:r>
                        <a:rPr lang="tr-TR" sz="1100" b="1" dirty="0" smtClean="0"/>
                        <a:t>2</a:t>
                      </a:r>
                      <a:endParaRPr lang="tr-TR" sz="1100" b="1" dirty="0"/>
                    </a:p>
                  </a:txBody>
                  <a:tcPr/>
                </a:tc>
                <a:tc>
                  <a:txBody>
                    <a:bodyPr/>
                    <a:lstStyle/>
                    <a:p>
                      <a:r>
                        <a:rPr lang="tr-TR" sz="1100" b="1" dirty="0" smtClean="0"/>
                        <a:t>3</a:t>
                      </a:r>
                      <a:endParaRPr lang="tr-TR" sz="1100" b="1" dirty="0"/>
                    </a:p>
                  </a:txBody>
                  <a:tcPr/>
                </a:tc>
                <a:tc>
                  <a:txBody>
                    <a:bodyPr/>
                    <a:lstStyle/>
                    <a:p>
                      <a:r>
                        <a:rPr lang="tr-TR" sz="1100" b="1" dirty="0" smtClean="0"/>
                        <a:t>4</a:t>
                      </a:r>
                      <a:endParaRPr lang="tr-TR" sz="1100" b="1" dirty="0"/>
                    </a:p>
                  </a:txBody>
                  <a:tcPr/>
                </a:tc>
                <a:tc>
                  <a:txBody>
                    <a:bodyPr/>
                    <a:lstStyle/>
                    <a:p>
                      <a:r>
                        <a:rPr lang="tr-TR" sz="1100" b="1" dirty="0" smtClean="0"/>
                        <a:t>5</a:t>
                      </a:r>
                      <a:endParaRPr lang="tr-TR" sz="1100" b="1" dirty="0"/>
                    </a:p>
                  </a:txBody>
                  <a:tcPr/>
                </a:tc>
                <a:tc>
                  <a:txBody>
                    <a:bodyPr/>
                    <a:lstStyle/>
                    <a:p>
                      <a:r>
                        <a:rPr lang="tr-TR" sz="1100" b="1" dirty="0" smtClean="0"/>
                        <a:t>6</a:t>
                      </a:r>
                      <a:endParaRPr lang="tr-TR" sz="1100" b="1" dirty="0"/>
                    </a:p>
                  </a:txBody>
                  <a:tcPr/>
                </a:tc>
                <a:tc>
                  <a:txBody>
                    <a:bodyPr/>
                    <a:lstStyle/>
                    <a:p>
                      <a:r>
                        <a:rPr lang="tr-TR" sz="1100" b="1" dirty="0" smtClean="0"/>
                        <a:t>7</a:t>
                      </a:r>
                      <a:endParaRPr lang="tr-TR" sz="1100" b="1" dirty="0"/>
                    </a:p>
                  </a:txBody>
                  <a:tcPr/>
                </a:tc>
                <a:tc>
                  <a:txBody>
                    <a:bodyPr/>
                    <a:lstStyle/>
                    <a:p>
                      <a:r>
                        <a:rPr lang="tr-TR" sz="1100" b="1" dirty="0" smtClean="0"/>
                        <a:t>8</a:t>
                      </a:r>
                      <a:endParaRPr lang="tr-TR" sz="1100" b="1" dirty="0"/>
                    </a:p>
                  </a:txBody>
                  <a:tcPr/>
                </a:tc>
                <a:tc>
                  <a:txBody>
                    <a:bodyPr/>
                    <a:lstStyle/>
                    <a:p>
                      <a:r>
                        <a:rPr lang="tr-TR" sz="1100" b="1" dirty="0" smtClean="0"/>
                        <a:t>9</a:t>
                      </a:r>
                      <a:endParaRPr lang="tr-TR" sz="1100" b="1" dirty="0"/>
                    </a:p>
                  </a:txBody>
                  <a:tcPr/>
                </a:tc>
                <a:tc>
                  <a:txBody>
                    <a:bodyPr/>
                    <a:lstStyle/>
                    <a:p>
                      <a:r>
                        <a:rPr lang="tr-TR" sz="1100" b="1" dirty="0" smtClean="0"/>
                        <a:t>10</a:t>
                      </a:r>
                      <a:endParaRPr lang="tr-TR" sz="1100" b="1" dirty="0"/>
                    </a:p>
                  </a:txBody>
                  <a:tcPr/>
                </a:tc>
                <a:tc>
                  <a:txBody>
                    <a:bodyPr/>
                    <a:lstStyle/>
                    <a:p>
                      <a:r>
                        <a:rPr lang="tr-TR" sz="1100" b="1" dirty="0" smtClean="0"/>
                        <a:t>11</a:t>
                      </a:r>
                      <a:endParaRPr lang="tr-TR" sz="1100" b="1" dirty="0"/>
                    </a:p>
                  </a:txBody>
                  <a:tcPr/>
                </a:tc>
              </a:tr>
              <a:tr h="370840">
                <a:tc vMerge="1">
                  <a:txBody>
                    <a:bodyPr/>
                    <a:lstStyle/>
                    <a:p>
                      <a:endParaRPr lang="tr-TR" dirty="0"/>
                    </a:p>
                  </a:txBody>
                  <a:tcPr/>
                </a:tc>
                <a:tc vMerge="1">
                  <a:txBody>
                    <a:bodyPr/>
                    <a:lstStyle/>
                    <a:p>
                      <a:endParaRPr lang="tr-TR" dirty="0"/>
                    </a:p>
                  </a:txBody>
                  <a:tcP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r>
              <a:tr h="370840">
                <a:tc rowSpan="2">
                  <a:txBody>
                    <a:bodyPr/>
                    <a:lstStyle/>
                    <a:p>
                      <a:pPr algn="ctr"/>
                      <a:r>
                        <a:rPr lang="tr-TR" sz="1600" dirty="0" smtClean="0"/>
                        <a:t>Beceriler</a:t>
                      </a:r>
                      <a:endParaRPr lang="tr-TR" sz="1600" dirty="0"/>
                    </a:p>
                  </a:txBody>
                  <a:tcPr vert="vert270" anchor="ctr"/>
                </a:tc>
                <a:tc>
                  <a:txBody>
                    <a:bodyPr/>
                    <a:lstStyle/>
                    <a:p>
                      <a:r>
                        <a:rPr kumimoji="0" lang="tr-TR" sz="1600" b="1" i="0" kern="1200" dirty="0" smtClean="0">
                          <a:solidFill>
                            <a:schemeClr val="dk1"/>
                          </a:solidFill>
                          <a:effectLst/>
                          <a:latin typeface="+mn-lt"/>
                          <a:ea typeface="+mn-ea"/>
                          <a:cs typeface="+mn-cs"/>
                        </a:rPr>
                        <a:t>1-</a:t>
                      </a:r>
                      <a:r>
                        <a:rPr kumimoji="0" lang="tr-TR" sz="1600" b="0" i="0" kern="1200" dirty="0" smtClean="0">
                          <a:solidFill>
                            <a:schemeClr val="dk1"/>
                          </a:solidFill>
                          <a:effectLst/>
                          <a:latin typeface="+mn-lt"/>
                          <a:ea typeface="+mn-ea"/>
                          <a:cs typeface="+mn-cs"/>
                        </a:rPr>
                        <a:t>Matematik, fen bilimleri ve kendi alanlardaki kuramsal ve uygulamalı bilgileri mühendislik çözümleri için beraber kullanır.</a:t>
                      </a:r>
                      <a:endParaRPr lang="tr-TR" sz="1600" dirty="0"/>
                    </a:p>
                  </a:txBody>
                  <a:tcP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r>
                        <a:rPr lang="tr-TR" sz="1600" b="1" dirty="0" smtClean="0"/>
                        <a:t>X</a:t>
                      </a:r>
                      <a:endParaRPr lang="tr-TR" sz="1600" b="1" dirty="0"/>
                    </a:p>
                  </a:txBody>
                  <a:tcPr anchor="ctr"/>
                </a:tc>
              </a:tr>
              <a:tr h="370840">
                <a:tc vMerge="1">
                  <a:txBody>
                    <a:bodyPr/>
                    <a:lstStyle/>
                    <a:p>
                      <a:pPr algn="ctr"/>
                      <a:endParaRPr lang="tr-TR" dirty="0"/>
                    </a:p>
                  </a:txBody>
                  <a:tcPr vert="vert270" anchor="ctr"/>
                </a:tc>
                <a:tc>
                  <a:txBody>
                    <a:bodyPr/>
                    <a:lstStyle/>
                    <a:p>
                      <a:r>
                        <a:rPr kumimoji="0" lang="tr-TR" sz="1600" b="1" i="0" kern="1200" dirty="0" smtClean="0">
                          <a:solidFill>
                            <a:schemeClr val="dk1"/>
                          </a:solidFill>
                          <a:effectLst/>
                          <a:latin typeface="+mn-lt"/>
                          <a:ea typeface="+mn-ea"/>
                          <a:cs typeface="+mn-cs"/>
                        </a:rPr>
                        <a:t>2-</a:t>
                      </a:r>
                      <a:r>
                        <a:rPr kumimoji="0" lang="tr-TR" sz="1600" b="0" i="0" kern="1200" dirty="0" smtClean="0">
                          <a:solidFill>
                            <a:schemeClr val="dk1"/>
                          </a:solidFill>
                          <a:effectLst/>
                          <a:latin typeface="+mn-lt"/>
                          <a:ea typeface="+mn-ea"/>
                          <a:cs typeface="+mn-cs"/>
                        </a:rPr>
                        <a:t>Mühendislik problemlerini saptar, tanımlar, formüle eder ve çözer, bu amaçla uygun analitik yöntemler ve modelleme tekniklerini seçer ve uygular.</a:t>
                      </a:r>
                      <a:endParaRPr lang="tr-TR" sz="1600" dirty="0"/>
                    </a:p>
                  </a:txBody>
                  <a:tcP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r>
                        <a:rPr lang="tr-TR" sz="1600" b="1" dirty="0" smtClean="0"/>
                        <a:t>X</a:t>
                      </a: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endParaRPr lang="tr-TR" sz="1600" b="1" dirty="0"/>
                    </a:p>
                  </a:txBody>
                  <a:tcPr anchor="ctr"/>
                </a:tc>
                <a:tc>
                  <a:txBody>
                    <a:bodyPr/>
                    <a:lstStyle/>
                    <a:p>
                      <a:pPr algn="ctr"/>
                      <a:r>
                        <a:rPr lang="tr-TR" sz="1600" b="1" dirty="0" smtClean="0"/>
                        <a:t>X</a:t>
                      </a:r>
                      <a:endParaRPr lang="tr-TR" sz="1600" b="1" dirty="0"/>
                    </a:p>
                  </a:txBody>
                  <a:tcPr anchor="ctr"/>
                </a:tc>
              </a:tr>
            </a:tbl>
          </a:graphicData>
        </a:graphic>
      </p:graphicFrame>
    </p:spTree>
    <p:extLst>
      <p:ext uri="{BB962C8B-B14F-4D97-AF65-F5344CB8AC3E}">
        <p14:creationId xmlns:p14="http://schemas.microsoft.com/office/powerpoint/2010/main" val="912727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smtClean="0"/>
              <a:t>Program </a:t>
            </a:r>
            <a:r>
              <a:rPr lang="tr-TR" sz="2400" dirty="0"/>
              <a:t>çıktılarına </a:t>
            </a:r>
            <a:r>
              <a:rPr lang="tr-TR" sz="2400" dirty="0" smtClean="0"/>
              <a:t>ulaştıracak derslere karar verme</a:t>
            </a:r>
            <a:endParaRPr lang="tr-TR" sz="2400" dirty="0"/>
          </a:p>
        </p:txBody>
      </p:sp>
      <p:sp>
        <p:nvSpPr>
          <p:cNvPr id="3" name="İçerik Yer Tutucusu 2"/>
          <p:cNvSpPr>
            <a:spLocks noGrp="1"/>
          </p:cNvSpPr>
          <p:nvPr>
            <p:ph sz="quarter" idx="1"/>
          </p:nvPr>
        </p:nvSpPr>
        <p:spPr/>
        <p:txBody>
          <a:bodyPr/>
          <a:lstStyle/>
          <a:p>
            <a:r>
              <a:rPr lang="tr-TR" dirty="0" err="1" smtClean="0"/>
              <a:t>Ögretim</a:t>
            </a:r>
            <a:r>
              <a:rPr lang="tr-TR" dirty="0" smtClean="0"/>
              <a:t> programı gözden geçirilmelidir.</a:t>
            </a:r>
          </a:p>
          <a:p>
            <a:pPr lvl="1"/>
            <a:r>
              <a:rPr lang="tr-TR" dirty="0" smtClean="0"/>
              <a:t>Mevcut programdaki dersler, </a:t>
            </a:r>
            <a:r>
              <a:rPr lang="tr-TR" dirty="0"/>
              <a:t>program yeterliliklerini dengeli bir biçimde </a:t>
            </a:r>
            <a:r>
              <a:rPr lang="tr-TR" dirty="0" smtClean="0"/>
              <a:t>karşılamakta mıdırlar?</a:t>
            </a:r>
          </a:p>
          <a:p>
            <a:pPr lvl="1"/>
            <a:r>
              <a:rPr lang="tr-TR" dirty="0" smtClean="0"/>
              <a:t>Düşük </a:t>
            </a:r>
            <a:r>
              <a:rPr lang="tr-TR" dirty="0"/>
              <a:t>düzeyde kazandırılan program </a:t>
            </a:r>
            <a:r>
              <a:rPr lang="tr-TR" dirty="0" smtClean="0"/>
              <a:t>yeterlilikleri </a:t>
            </a:r>
            <a:r>
              <a:rPr lang="tr-TR" dirty="0"/>
              <a:t>var ise yeni ders(</a:t>
            </a:r>
            <a:r>
              <a:rPr lang="tr-TR" dirty="0" err="1"/>
              <a:t>ler</a:t>
            </a:r>
            <a:r>
              <a:rPr lang="tr-TR" dirty="0"/>
              <a:t>) </a:t>
            </a:r>
            <a:r>
              <a:rPr lang="tr-TR" dirty="0" smtClean="0"/>
              <a:t>ne(</a:t>
            </a:r>
            <a:r>
              <a:rPr lang="tr-TR" dirty="0" err="1" smtClean="0"/>
              <a:t>ler</a:t>
            </a:r>
            <a:r>
              <a:rPr lang="tr-TR" dirty="0" smtClean="0"/>
              <a:t>) olmalıdır? Ya da mevcut derslerdeki etkinliklere </a:t>
            </a:r>
            <a:r>
              <a:rPr lang="tr-TR" dirty="0"/>
              <a:t>ne(</a:t>
            </a:r>
            <a:r>
              <a:rPr lang="tr-TR" dirty="0" err="1"/>
              <a:t>ler</a:t>
            </a:r>
            <a:r>
              <a:rPr lang="tr-TR" dirty="0"/>
              <a:t>) </a:t>
            </a:r>
            <a:r>
              <a:rPr lang="tr-TR" dirty="0" smtClean="0"/>
              <a:t>eklenmeli veya etkinlerden </a:t>
            </a:r>
            <a:r>
              <a:rPr lang="tr-TR" dirty="0"/>
              <a:t>ne(</a:t>
            </a:r>
            <a:r>
              <a:rPr lang="tr-TR" dirty="0" err="1"/>
              <a:t>ler</a:t>
            </a:r>
            <a:r>
              <a:rPr lang="tr-TR" dirty="0"/>
              <a:t>) </a:t>
            </a:r>
            <a:r>
              <a:rPr lang="tr-TR" dirty="0" smtClean="0"/>
              <a:t>çıkarılmalıdır?</a:t>
            </a:r>
            <a:endParaRPr lang="tr-TR" dirty="0"/>
          </a:p>
        </p:txBody>
      </p:sp>
    </p:spTree>
    <p:extLst>
      <p:ext uri="{BB962C8B-B14F-4D97-AF65-F5344CB8AC3E}">
        <p14:creationId xmlns:p14="http://schemas.microsoft.com/office/powerpoint/2010/main" val="380310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a:t>Program çıktılarına ulaştıracak derslere karar verme</a:t>
            </a:r>
          </a:p>
        </p:txBody>
      </p:sp>
      <p:sp>
        <p:nvSpPr>
          <p:cNvPr id="3" name="İçerik Yer Tutucusu 2"/>
          <p:cNvSpPr>
            <a:spLocks noGrp="1"/>
          </p:cNvSpPr>
          <p:nvPr>
            <p:ph sz="quarter" idx="1"/>
          </p:nvPr>
        </p:nvSpPr>
        <p:spPr/>
        <p:txBody>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202333"/>
            <a:ext cx="8568952" cy="645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39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a:t>Program çıktılarına ulaştıracak derslere karar verme</a:t>
            </a:r>
          </a:p>
        </p:txBody>
      </p:sp>
      <p:sp>
        <p:nvSpPr>
          <p:cNvPr id="3" name="İçerik Yer Tutucusu 2"/>
          <p:cNvSpPr>
            <a:spLocks noGrp="1"/>
          </p:cNvSpPr>
          <p:nvPr>
            <p:ph sz="quarter" idx="1"/>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182960"/>
            <a:ext cx="85629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36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Her bir ders için öğrenme çıktılarını </a:t>
            </a:r>
            <a:r>
              <a:rPr lang="tr-TR" dirty="0" smtClean="0"/>
              <a:t>yazma</a:t>
            </a:r>
            <a:endParaRPr lang="tr-TR" dirty="0"/>
          </a:p>
        </p:txBody>
      </p:sp>
      <p:sp>
        <p:nvSpPr>
          <p:cNvPr id="3" name="İçerik Yer Tutucusu 2"/>
          <p:cNvSpPr>
            <a:spLocks noGrp="1"/>
          </p:cNvSpPr>
          <p:nvPr>
            <p:ph sz="quarter" idx="1"/>
          </p:nvPr>
        </p:nvSpPr>
        <p:spPr/>
        <p:txBody>
          <a:bodyPr/>
          <a:lstStyle/>
          <a:p>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85874"/>
            <a:ext cx="8424936" cy="495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555776" y="2708920"/>
            <a:ext cx="2771800" cy="369332"/>
          </a:xfrm>
          <a:prstGeom prst="rect">
            <a:avLst/>
          </a:prstGeom>
          <a:noFill/>
        </p:spPr>
        <p:txBody>
          <a:bodyPr wrap="square" rtlCol="0">
            <a:spAutoFit/>
          </a:bodyPr>
          <a:lstStyle/>
          <a:p>
            <a:r>
              <a:rPr lang="tr-TR" dirty="0" smtClean="0"/>
              <a:t>Zorunlu? Seçmeli?</a:t>
            </a:r>
            <a:endParaRPr lang="tr-TR" dirty="0"/>
          </a:p>
        </p:txBody>
      </p:sp>
      <p:sp>
        <p:nvSpPr>
          <p:cNvPr id="6" name="Metin kutusu 5"/>
          <p:cNvSpPr txBox="1"/>
          <p:nvPr/>
        </p:nvSpPr>
        <p:spPr>
          <a:xfrm>
            <a:off x="2555776" y="2987660"/>
            <a:ext cx="2771800" cy="369332"/>
          </a:xfrm>
          <a:prstGeom prst="rect">
            <a:avLst/>
          </a:prstGeom>
          <a:noFill/>
        </p:spPr>
        <p:txBody>
          <a:bodyPr wrap="square" rtlCol="0">
            <a:spAutoFit/>
          </a:bodyPr>
          <a:lstStyle/>
          <a:p>
            <a:r>
              <a:rPr lang="tr-TR" dirty="0" smtClean="0"/>
              <a:t>Yüz yüze? Uzaktan?</a:t>
            </a:r>
            <a:endParaRPr lang="tr-TR" dirty="0"/>
          </a:p>
        </p:txBody>
      </p:sp>
      <p:sp>
        <p:nvSpPr>
          <p:cNvPr id="7" name="Metin kutusu 6"/>
          <p:cNvSpPr txBox="1"/>
          <p:nvPr/>
        </p:nvSpPr>
        <p:spPr>
          <a:xfrm>
            <a:off x="2555776" y="3275692"/>
            <a:ext cx="6120680" cy="507831"/>
          </a:xfrm>
          <a:prstGeom prst="rect">
            <a:avLst/>
          </a:prstGeom>
          <a:noFill/>
        </p:spPr>
        <p:txBody>
          <a:bodyPr wrap="square" rtlCol="0">
            <a:spAutoFit/>
          </a:bodyPr>
          <a:lstStyle/>
          <a:p>
            <a:pPr algn="just"/>
            <a:r>
              <a:rPr lang="tr-TR" sz="900" b="1" dirty="0" smtClean="0">
                <a:solidFill>
                  <a:srgbClr val="FF0000"/>
                </a:solidFill>
              </a:rPr>
              <a:t>Anlatım,  Gösteri, Tartışma, Deney, Soru‐Cevap, Uygulama‐Alıştırma, Gözlem, Örnek </a:t>
            </a:r>
            <a:r>
              <a:rPr lang="tr-TR" sz="900" b="1" dirty="0">
                <a:solidFill>
                  <a:srgbClr val="FF0000"/>
                </a:solidFill>
              </a:rPr>
              <a:t>Olay </a:t>
            </a:r>
            <a:r>
              <a:rPr lang="tr-TR" sz="900" b="1" dirty="0" smtClean="0">
                <a:solidFill>
                  <a:srgbClr val="FF0000"/>
                </a:solidFill>
              </a:rPr>
              <a:t>İncelemesi, Alan Gezisi, Sorun/Problem Çözme,  Takım/Grup Çalışması, Beyin Fırtınası, Rol </a:t>
            </a:r>
            <a:r>
              <a:rPr lang="tr-TR" sz="900" b="1" dirty="0">
                <a:solidFill>
                  <a:srgbClr val="FF0000"/>
                </a:solidFill>
              </a:rPr>
              <a:t>Oynama/Dramatize </a:t>
            </a:r>
            <a:r>
              <a:rPr lang="tr-TR" sz="900" b="1" dirty="0" smtClean="0">
                <a:solidFill>
                  <a:srgbClr val="FF0000"/>
                </a:solidFill>
              </a:rPr>
              <a:t>Etme, Proje Tasarımı/Yönetimi Rapor Hazırlama ve/veya Sunma</a:t>
            </a:r>
            <a:endParaRPr lang="tr-TR" sz="900" b="1" dirty="0">
              <a:solidFill>
                <a:srgbClr val="FF0000"/>
              </a:solidFill>
            </a:endParaRPr>
          </a:p>
        </p:txBody>
      </p:sp>
      <p:sp>
        <p:nvSpPr>
          <p:cNvPr id="8" name="Metin kutusu 7"/>
          <p:cNvSpPr txBox="1"/>
          <p:nvPr/>
        </p:nvSpPr>
        <p:spPr>
          <a:xfrm>
            <a:off x="2555776" y="3933056"/>
            <a:ext cx="6120680" cy="523220"/>
          </a:xfrm>
          <a:prstGeom prst="rect">
            <a:avLst/>
          </a:prstGeom>
          <a:noFill/>
        </p:spPr>
        <p:txBody>
          <a:bodyPr wrap="square" rtlCol="0">
            <a:spAutoFit/>
          </a:bodyPr>
          <a:lstStyle/>
          <a:p>
            <a:pPr algn="just"/>
            <a:r>
              <a:rPr lang="tr-TR" sz="1400" b="1" dirty="0" smtClean="0"/>
              <a:t>Dersin </a:t>
            </a:r>
            <a:r>
              <a:rPr lang="tr-TR" sz="1400" b="1" dirty="0"/>
              <a:t>amacını, öğretim elemanının dersle öğrenciye kazandırmak istediği hedefleri ifade eden birkaç cümle ile </a:t>
            </a:r>
            <a:r>
              <a:rPr lang="tr-TR" sz="1400" b="1" dirty="0" smtClean="0"/>
              <a:t>yazınız.</a:t>
            </a:r>
            <a:endParaRPr lang="tr-TR" sz="1400" b="1" dirty="0"/>
          </a:p>
        </p:txBody>
      </p:sp>
      <p:sp>
        <p:nvSpPr>
          <p:cNvPr id="5" name="Dikdörtgen 4"/>
          <p:cNvSpPr/>
          <p:nvPr/>
        </p:nvSpPr>
        <p:spPr>
          <a:xfrm>
            <a:off x="2520280" y="4388911"/>
            <a:ext cx="6156176" cy="600164"/>
          </a:xfrm>
          <a:prstGeom prst="rect">
            <a:avLst/>
          </a:prstGeom>
        </p:spPr>
        <p:txBody>
          <a:bodyPr wrap="square">
            <a:spAutoFit/>
          </a:bodyPr>
          <a:lstStyle/>
          <a:p>
            <a:pPr algn="just"/>
            <a:r>
              <a:rPr lang="tr-TR" sz="1100" b="1" dirty="0">
                <a:solidFill>
                  <a:srgbClr val="FF0000"/>
                </a:solidFill>
              </a:rPr>
              <a:t>Bu dersi başarı ile tamamlayan öğrencinin kazandığı bilgi, beceri ve yetkinlikleri yazınız. Öğrenme çıktıları sayısı genelde 4‐ 8 arasında olmalı, tanımlanırken aktif fiiller kullanılmalıdır.</a:t>
            </a:r>
          </a:p>
        </p:txBody>
      </p:sp>
      <p:sp>
        <p:nvSpPr>
          <p:cNvPr id="9" name="Dikdörtgen 8"/>
          <p:cNvSpPr/>
          <p:nvPr/>
        </p:nvSpPr>
        <p:spPr>
          <a:xfrm>
            <a:off x="2520280" y="4880193"/>
            <a:ext cx="6156176" cy="276999"/>
          </a:xfrm>
          <a:prstGeom prst="rect">
            <a:avLst/>
          </a:prstGeom>
        </p:spPr>
        <p:txBody>
          <a:bodyPr wrap="square">
            <a:spAutoFit/>
          </a:bodyPr>
          <a:lstStyle/>
          <a:p>
            <a:r>
              <a:rPr lang="tr-TR" sz="1200" dirty="0"/>
              <a:t>Dersin amacı ve derste işlenecek konulardan yola çıkarak birkaç cümlelik kısa bir </a:t>
            </a:r>
            <a:r>
              <a:rPr lang="tr-TR" sz="1200" dirty="0" smtClean="0"/>
              <a:t>tanım yazınız</a:t>
            </a:r>
            <a:r>
              <a:rPr lang="tr-TR" sz="1200" dirty="0"/>
              <a:t>.  </a:t>
            </a:r>
          </a:p>
        </p:txBody>
      </p:sp>
      <p:sp>
        <p:nvSpPr>
          <p:cNvPr id="11" name="Metin kutusu 10"/>
          <p:cNvSpPr txBox="1"/>
          <p:nvPr/>
        </p:nvSpPr>
        <p:spPr>
          <a:xfrm>
            <a:off x="2555776" y="5085184"/>
            <a:ext cx="2771800" cy="369332"/>
          </a:xfrm>
          <a:prstGeom prst="rect">
            <a:avLst/>
          </a:prstGeom>
          <a:noFill/>
        </p:spPr>
        <p:txBody>
          <a:bodyPr wrap="square" rtlCol="0">
            <a:spAutoFit/>
          </a:bodyPr>
          <a:lstStyle/>
          <a:p>
            <a:r>
              <a:rPr lang="tr-TR" dirty="0" smtClean="0"/>
              <a:t>Yüz yüze? Uzaktan?</a:t>
            </a:r>
            <a:endParaRPr lang="tr-TR" dirty="0"/>
          </a:p>
        </p:txBody>
      </p:sp>
      <p:sp>
        <p:nvSpPr>
          <p:cNvPr id="10" name="Dikdörtgen 9"/>
          <p:cNvSpPr/>
          <p:nvPr/>
        </p:nvSpPr>
        <p:spPr>
          <a:xfrm>
            <a:off x="2448272" y="5336048"/>
            <a:ext cx="6228184" cy="600164"/>
          </a:xfrm>
          <a:prstGeom prst="rect">
            <a:avLst/>
          </a:prstGeom>
        </p:spPr>
        <p:txBody>
          <a:bodyPr wrap="square">
            <a:spAutoFit/>
          </a:bodyPr>
          <a:lstStyle/>
          <a:p>
            <a:pPr algn="just"/>
            <a:r>
              <a:rPr lang="tr-TR" sz="1100" b="1" dirty="0">
                <a:solidFill>
                  <a:srgbClr val="FF0000"/>
                </a:solidFill>
              </a:rPr>
              <a:t>Bu bölüme ders için öğrencinin ilgili öğretim düzeyi için kullanabileceği temel kitap(</a:t>
            </a:r>
            <a:r>
              <a:rPr lang="tr-TR" sz="1100" b="1" dirty="0" err="1">
                <a:solidFill>
                  <a:srgbClr val="FF0000"/>
                </a:solidFill>
              </a:rPr>
              <a:t>lar</a:t>
            </a:r>
            <a:r>
              <a:rPr lang="tr-TR" sz="1100" b="1" dirty="0">
                <a:solidFill>
                  <a:srgbClr val="FF0000"/>
                </a:solidFill>
              </a:rPr>
              <a:t>), ders notları ve makaleleri yazınız. Verilecek kaynakların toplam sayısının en fazla 5‐6 adet olması yeterlidir. </a:t>
            </a:r>
          </a:p>
        </p:txBody>
      </p:sp>
    </p:spTree>
    <p:extLst>
      <p:ext uri="{BB962C8B-B14F-4D97-AF65-F5344CB8AC3E}">
        <p14:creationId xmlns:p14="http://schemas.microsoft.com/office/powerpoint/2010/main" val="1587316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Her bir ders için öğrenme çıktılarını yazma</a:t>
            </a:r>
          </a:p>
        </p:txBody>
      </p:sp>
      <p:sp>
        <p:nvSpPr>
          <p:cNvPr id="3" name="İçerik Yer Tutucusu 2"/>
          <p:cNvSpPr>
            <a:spLocks noGrp="1"/>
          </p:cNvSpPr>
          <p:nvPr>
            <p:ph sz="quarter" idx="1"/>
          </p:nvPr>
        </p:nvSpPr>
        <p:spPr/>
        <p:txBody>
          <a:bodyPr/>
          <a:lstStyle/>
          <a:p>
            <a:r>
              <a:rPr lang="tr-TR" dirty="0" smtClean="0"/>
              <a:t>Bir </a:t>
            </a:r>
            <a:r>
              <a:rPr lang="tr-TR" dirty="0"/>
              <a:t>dersin başarı ile tamamlanmasından sonra </a:t>
            </a:r>
            <a:r>
              <a:rPr lang="tr-TR" dirty="0" err="1" smtClean="0"/>
              <a:t>ögrenenin</a:t>
            </a:r>
            <a:endParaRPr lang="tr-TR" dirty="0" smtClean="0"/>
          </a:p>
          <a:p>
            <a:pPr lvl="1"/>
            <a:r>
              <a:rPr lang="tr-TR" dirty="0" smtClean="0"/>
              <a:t>neleri </a:t>
            </a:r>
            <a:r>
              <a:rPr lang="tr-TR" dirty="0" err="1" smtClean="0"/>
              <a:t>bileceginin</a:t>
            </a:r>
            <a:r>
              <a:rPr lang="tr-TR" dirty="0"/>
              <a:t> </a:t>
            </a:r>
            <a:r>
              <a:rPr lang="tr-TR" dirty="0" smtClean="0"/>
              <a:t>– Bilgi</a:t>
            </a:r>
          </a:p>
          <a:p>
            <a:pPr lvl="1"/>
            <a:r>
              <a:rPr lang="tr-TR" dirty="0" smtClean="0"/>
              <a:t>neleri </a:t>
            </a:r>
            <a:r>
              <a:rPr lang="tr-TR" dirty="0" err="1" smtClean="0"/>
              <a:t>yapabileceginin</a:t>
            </a:r>
            <a:r>
              <a:rPr lang="tr-TR" dirty="0"/>
              <a:t> </a:t>
            </a:r>
            <a:r>
              <a:rPr lang="tr-TR" dirty="0" smtClean="0"/>
              <a:t>– Beceri </a:t>
            </a:r>
          </a:p>
          <a:p>
            <a:pPr lvl="1"/>
            <a:r>
              <a:rPr lang="tr-TR" dirty="0" smtClean="0"/>
              <a:t>nelere </a:t>
            </a:r>
            <a:r>
              <a:rPr lang="tr-TR" dirty="0"/>
              <a:t>yetkin olacağının </a:t>
            </a:r>
            <a:r>
              <a:rPr lang="tr-TR" dirty="0" smtClean="0"/>
              <a:t>– Yetkinlik </a:t>
            </a:r>
          </a:p>
          <a:p>
            <a:r>
              <a:rPr lang="tr-TR" dirty="0" smtClean="0"/>
              <a:t>ifade </a:t>
            </a:r>
            <a:r>
              <a:rPr lang="tr-TR" dirty="0"/>
              <a:t>edilmesidir</a:t>
            </a:r>
            <a:r>
              <a:rPr lang="tr-TR" dirty="0" smtClean="0"/>
              <a:t>.</a:t>
            </a:r>
            <a:endParaRPr lang="tr-TR" dirty="0"/>
          </a:p>
        </p:txBody>
      </p:sp>
    </p:spTree>
    <p:extLst>
      <p:ext uri="{BB962C8B-B14F-4D97-AF65-F5344CB8AC3E}">
        <p14:creationId xmlns:p14="http://schemas.microsoft.com/office/powerpoint/2010/main" val="4192513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Bir dersin </a:t>
            </a:r>
            <a:r>
              <a:rPr lang="tr-TR" dirty="0"/>
              <a:t>ö</a:t>
            </a:r>
            <a:r>
              <a:rPr lang="tr-TR" dirty="0" smtClean="0"/>
              <a:t>ğrenme çıktıları</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altLang="tr-TR" dirty="0"/>
              <a:t>Öğrenci davranışına </a:t>
            </a:r>
            <a:r>
              <a:rPr lang="tr-TR" altLang="tr-TR" dirty="0" smtClean="0"/>
              <a:t>dönük olmalı</a:t>
            </a:r>
            <a:endParaRPr lang="tr-TR" altLang="tr-TR" dirty="0"/>
          </a:p>
          <a:p>
            <a:r>
              <a:rPr lang="tr-TR" altLang="tr-TR" dirty="0" smtClean="0"/>
              <a:t>Genel </a:t>
            </a:r>
            <a:r>
              <a:rPr lang="tr-TR" altLang="tr-TR" dirty="0"/>
              <a:t>ve </a:t>
            </a:r>
            <a:r>
              <a:rPr lang="tr-TR" altLang="tr-TR" dirty="0" smtClean="0"/>
              <a:t>sınırlı olmalı</a:t>
            </a:r>
            <a:endParaRPr lang="tr-TR" altLang="tr-TR" dirty="0"/>
          </a:p>
          <a:p>
            <a:r>
              <a:rPr lang="tr-TR" altLang="tr-TR" dirty="0" smtClean="0"/>
              <a:t>Açık seçik olmalı</a:t>
            </a:r>
            <a:endParaRPr lang="tr-TR" altLang="tr-TR" dirty="0"/>
          </a:p>
          <a:p>
            <a:r>
              <a:rPr lang="tr-TR" altLang="tr-TR" dirty="0"/>
              <a:t>Bir muhteva ile </a:t>
            </a:r>
            <a:r>
              <a:rPr lang="tr-TR" altLang="tr-TR" dirty="0" smtClean="0"/>
              <a:t>kenetli olmalı</a:t>
            </a:r>
          </a:p>
          <a:p>
            <a:r>
              <a:rPr lang="tr-TR" altLang="tr-TR" dirty="0" smtClean="0"/>
              <a:t>Öğrenme </a:t>
            </a:r>
            <a:r>
              <a:rPr lang="tr-TR" altLang="tr-TR" dirty="0"/>
              <a:t>ürününe dönük </a:t>
            </a:r>
            <a:r>
              <a:rPr lang="tr-TR" altLang="tr-TR" dirty="0" smtClean="0"/>
              <a:t>olmalı</a:t>
            </a:r>
          </a:p>
          <a:p>
            <a:r>
              <a:rPr lang="tr-TR" altLang="tr-TR" dirty="0" smtClean="0"/>
              <a:t>Tek </a:t>
            </a:r>
            <a:r>
              <a:rPr lang="tr-TR" altLang="tr-TR" dirty="0"/>
              <a:t>tip öğrenme ürününü ifade </a:t>
            </a:r>
            <a:r>
              <a:rPr lang="tr-TR" altLang="tr-TR" dirty="0" smtClean="0"/>
              <a:t>etmeli</a:t>
            </a:r>
          </a:p>
          <a:p>
            <a:r>
              <a:rPr lang="tr-TR" altLang="tr-TR" dirty="0" smtClean="0"/>
              <a:t>Öğrencilerin </a:t>
            </a:r>
            <a:r>
              <a:rPr lang="tr-TR" altLang="tr-TR" dirty="0"/>
              <a:t>kazanacağı davranışları gösteren bir </a:t>
            </a:r>
            <a:r>
              <a:rPr lang="tr-TR" altLang="tr-TR" dirty="0" smtClean="0"/>
              <a:t>fiille ifade edilmeli</a:t>
            </a:r>
          </a:p>
          <a:p>
            <a:r>
              <a:rPr lang="tr-TR" altLang="tr-TR" dirty="0"/>
              <a:t>Hedefler </a:t>
            </a:r>
            <a:r>
              <a:rPr lang="tr-TR" altLang="tr-TR" dirty="0" err="1"/>
              <a:t>binişik</a:t>
            </a:r>
            <a:r>
              <a:rPr lang="tr-TR" altLang="tr-TR" dirty="0"/>
              <a:t> değil, bitişik </a:t>
            </a:r>
            <a:r>
              <a:rPr lang="tr-TR" altLang="tr-TR" dirty="0" smtClean="0"/>
              <a:t>olmalı</a:t>
            </a:r>
            <a:endParaRPr lang="tr-TR" altLang="tr-TR" dirty="0"/>
          </a:p>
          <a:p>
            <a:r>
              <a:rPr lang="tr-TR" altLang="tr-TR" dirty="0" smtClean="0"/>
              <a:t>Hangi </a:t>
            </a:r>
            <a:r>
              <a:rPr lang="tr-TR" altLang="tr-TR" dirty="0"/>
              <a:t>alanla ilgili yazılıyorsa o alanın niteliklerine ve basamaklarına uygun </a:t>
            </a:r>
            <a:r>
              <a:rPr lang="tr-TR" altLang="tr-TR" dirty="0" smtClean="0"/>
              <a:t>olmalı</a:t>
            </a:r>
            <a:endParaRPr lang="tr-TR" altLang="tr-TR" dirty="0"/>
          </a:p>
          <a:p>
            <a:r>
              <a:rPr lang="tr-TR" altLang="tr-TR" dirty="0"/>
              <a:t>Kendi içinde </a:t>
            </a:r>
            <a:r>
              <a:rPr lang="tr-TR" altLang="tr-TR" dirty="0" smtClean="0"/>
              <a:t>tutarlı olmalı</a:t>
            </a:r>
            <a:endParaRPr lang="tr-TR" altLang="tr-TR" dirty="0"/>
          </a:p>
          <a:p>
            <a:endParaRPr lang="tr-TR" altLang="tr-TR" dirty="0"/>
          </a:p>
          <a:p>
            <a:endParaRPr lang="tr-TR" altLang="tr-TR" dirty="0" smtClean="0"/>
          </a:p>
          <a:p>
            <a:endParaRPr lang="tr-TR" altLang="tr-TR" dirty="0"/>
          </a:p>
          <a:p>
            <a:endParaRPr lang="tr-TR" dirty="0"/>
          </a:p>
        </p:txBody>
      </p:sp>
    </p:spTree>
    <p:extLst>
      <p:ext uri="{BB962C8B-B14F-4D97-AF65-F5344CB8AC3E}">
        <p14:creationId xmlns:p14="http://schemas.microsoft.com/office/powerpoint/2010/main" val="3513329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a:t>
            </a:r>
            <a:endParaRPr lang="tr-TR" dirty="0"/>
          </a:p>
        </p:txBody>
      </p:sp>
      <p:sp>
        <p:nvSpPr>
          <p:cNvPr id="3" name="İçerik Yer Tutucusu 2"/>
          <p:cNvSpPr>
            <a:spLocks noGrp="1"/>
          </p:cNvSpPr>
          <p:nvPr>
            <p:ph sz="quarter" idx="1"/>
          </p:nvPr>
        </p:nvSpPr>
        <p:spPr/>
        <p:txBody>
          <a:bodyPr/>
          <a:lstStyle/>
          <a:p>
            <a:pPr marL="0" indent="0" algn="ctr">
              <a:buNone/>
            </a:pPr>
            <a:endParaRPr lang="tr-TR" altLang="tr-TR" sz="2800" dirty="0" smtClean="0"/>
          </a:p>
          <a:p>
            <a:pPr marL="0" indent="0" algn="ctr">
              <a:buNone/>
            </a:pPr>
            <a:endParaRPr lang="tr-TR" altLang="tr-TR" sz="2800" dirty="0"/>
          </a:p>
          <a:p>
            <a:pPr marL="0" indent="0" algn="ctr">
              <a:buNone/>
            </a:pPr>
            <a:endParaRPr lang="tr-TR" altLang="tr-TR" sz="2800" dirty="0" smtClean="0"/>
          </a:p>
          <a:p>
            <a:pPr marL="0" indent="0" algn="ctr">
              <a:buNone/>
            </a:pPr>
            <a:endParaRPr lang="tr-TR" altLang="tr-TR" sz="2800" dirty="0"/>
          </a:p>
          <a:p>
            <a:pPr marL="0" indent="0" algn="ctr">
              <a:buNone/>
            </a:pPr>
            <a:r>
              <a:rPr lang="tr-TR" altLang="tr-TR" sz="2800" dirty="0" smtClean="0"/>
              <a:t>Konu </a:t>
            </a:r>
            <a:r>
              <a:rPr lang="tr-TR" altLang="tr-TR" sz="2800" dirty="0"/>
              <a:t>başlıkları hedef </a:t>
            </a:r>
            <a:r>
              <a:rPr lang="tr-TR" altLang="tr-TR" sz="2800" dirty="0" smtClean="0"/>
              <a:t>olamazlar </a:t>
            </a:r>
            <a:r>
              <a:rPr lang="tr-TR" altLang="tr-TR" sz="2800" dirty="0"/>
              <a:t>çünkü davranışa dönüştürülemezler.</a:t>
            </a:r>
          </a:p>
          <a:p>
            <a:endParaRPr lang="tr-TR" dirty="0"/>
          </a:p>
        </p:txBody>
      </p:sp>
    </p:spTree>
    <p:extLst>
      <p:ext uri="{BB962C8B-B14F-4D97-AF65-F5344CB8AC3E}">
        <p14:creationId xmlns:p14="http://schemas.microsoft.com/office/powerpoint/2010/main" val="904729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tr-TR" altLang="tr-TR"/>
              <a:t>Öğretim Nedir?</a:t>
            </a:r>
          </a:p>
        </p:txBody>
      </p:sp>
      <p:sp>
        <p:nvSpPr>
          <p:cNvPr id="27651" name="Rectangle 3"/>
          <p:cNvSpPr>
            <a:spLocks noGrp="1" noChangeArrowheads="1"/>
          </p:cNvSpPr>
          <p:nvPr>
            <p:ph type="body" idx="1"/>
          </p:nvPr>
        </p:nvSpPr>
        <p:spPr/>
        <p:txBody>
          <a:bodyPr/>
          <a:lstStyle/>
          <a:p>
            <a:r>
              <a:rPr lang="tr-TR" altLang="tr-TR"/>
              <a:t>Etkili bir öğretim süreci, bu üç ögenin etkileşimine bağlıdır.</a:t>
            </a:r>
          </a:p>
          <a:p>
            <a:endParaRPr lang="tr-TR" altLang="tr-TR"/>
          </a:p>
          <a:p>
            <a:r>
              <a:rPr lang="tr-TR" altLang="tr-TR"/>
              <a:t>Öğretim, öğrenen ve öğrenilen arasındaki iletişim ağı olarak görülürse öğretim tasarımının bu iletişimde önemli bir rolü olduğu düşünülebilir.</a:t>
            </a:r>
          </a:p>
        </p:txBody>
      </p:sp>
    </p:spTree>
    <p:extLst>
      <p:ext uri="{BB962C8B-B14F-4D97-AF65-F5344CB8AC3E}">
        <p14:creationId xmlns:p14="http://schemas.microsoft.com/office/powerpoint/2010/main" val="3930938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Öğrenme Çıktıları Kontrol Listesi</a:t>
            </a:r>
            <a:endParaRPr lang="tr-TR" dirty="0"/>
          </a:p>
        </p:txBody>
      </p:sp>
      <p:graphicFrame>
        <p:nvGraphicFramePr>
          <p:cNvPr id="5" name="İçerik Yer Tutucusu 4"/>
          <p:cNvGraphicFramePr>
            <a:graphicFrameLocks noGrp="1"/>
          </p:cNvGraphicFramePr>
          <p:nvPr>
            <p:ph sz="quarter" idx="1"/>
            <p:extLst>
              <p:ext uri="{D42A27DB-BD31-4B8C-83A1-F6EECF244321}">
                <p14:modId xmlns:p14="http://schemas.microsoft.com/office/powerpoint/2010/main" val="3933863229"/>
              </p:ext>
            </p:extLst>
          </p:nvPr>
        </p:nvGraphicFramePr>
        <p:xfrm>
          <a:off x="457200" y="1268760"/>
          <a:ext cx="8182230" cy="4942840"/>
        </p:xfrm>
        <a:graphic>
          <a:graphicData uri="http://schemas.openxmlformats.org/drawingml/2006/table">
            <a:tbl>
              <a:tblPr firstRow="1" bandRow="1">
                <a:tableStyleId>{5C22544A-7EE6-4342-B048-85BDC9FD1C3A}</a:tableStyleId>
              </a:tblPr>
              <a:tblGrid>
                <a:gridCol w="6569710"/>
                <a:gridCol w="719646"/>
                <a:gridCol w="892874"/>
              </a:tblGrid>
              <a:tr h="370840">
                <a:tc>
                  <a:txBody>
                    <a:bodyPr/>
                    <a:lstStyle/>
                    <a:p>
                      <a:r>
                        <a:rPr lang="tr-TR" dirty="0" smtClean="0"/>
                        <a:t>Öğrenme Çıktıları</a:t>
                      </a:r>
                      <a:endParaRPr lang="tr-TR" dirty="0"/>
                    </a:p>
                  </a:txBody>
                  <a:tcPr/>
                </a:tc>
                <a:tc>
                  <a:txBody>
                    <a:bodyPr/>
                    <a:lstStyle/>
                    <a:p>
                      <a:r>
                        <a:rPr lang="tr-TR" dirty="0" smtClean="0"/>
                        <a:t>Evet</a:t>
                      </a:r>
                      <a:endParaRPr lang="tr-TR" dirty="0"/>
                    </a:p>
                  </a:txBody>
                  <a:tcPr/>
                </a:tc>
                <a:tc>
                  <a:txBody>
                    <a:bodyPr/>
                    <a:lstStyle/>
                    <a:p>
                      <a:r>
                        <a:rPr lang="tr-TR" dirty="0" smtClean="0"/>
                        <a:t>Hayır </a:t>
                      </a:r>
                      <a:endParaRPr lang="tr-TR" dirty="0"/>
                    </a:p>
                  </a:txBody>
                  <a:tcPr/>
                </a:tc>
              </a:tr>
              <a:tr h="370840">
                <a:tc>
                  <a:txBody>
                    <a:bodyPr/>
                    <a:lstStyle/>
                    <a:p>
                      <a:r>
                        <a:rPr lang="tr-TR" sz="2000" dirty="0" smtClean="0"/>
                        <a:t>Programın ve dersin genel amaçlarına uygun.</a:t>
                      </a:r>
                      <a:endParaRPr lang="tr-TR" sz="2000" dirty="0"/>
                    </a:p>
                  </a:txBody>
                  <a:tcPr/>
                </a:tc>
                <a:tc>
                  <a:txBody>
                    <a:bodyPr/>
                    <a:lstStyle/>
                    <a:p>
                      <a:endParaRPr lang="tr-TR" dirty="0"/>
                    </a:p>
                  </a:txBody>
                  <a:tcPr/>
                </a:tc>
                <a:tc>
                  <a:txBody>
                    <a:bodyPr/>
                    <a:lstStyle/>
                    <a:p>
                      <a:endParaRPr lang="tr-TR" dirty="0"/>
                    </a:p>
                  </a:txBody>
                  <a:tcPr/>
                </a:tc>
              </a:tr>
              <a:tr h="370840">
                <a:tc>
                  <a:txBody>
                    <a:bodyPr/>
                    <a:lstStyle/>
                    <a:p>
                      <a:r>
                        <a:rPr lang="tr-TR" sz="2000" dirty="0" smtClean="0"/>
                        <a:t>Alan için ihtiyaç duyulan bilgi, beceri ve tutumları yansıtıyor.</a:t>
                      </a:r>
                      <a:endParaRPr lang="tr-TR" sz="2000" dirty="0"/>
                    </a:p>
                  </a:txBody>
                  <a:tcPr/>
                </a:tc>
                <a:tc>
                  <a:txBody>
                    <a:bodyPr/>
                    <a:lstStyle/>
                    <a:p>
                      <a:endParaRPr lang="tr-TR" dirty="0"/>
                    </a:p>
                  </a:txBody>
                  <a:tcPr/>
                </a:tc>
                <a:tc>
                  <a:txBody>
                    <a:bodyPr/>
                    <a:lstStyle/>
                    <a:p>
                      <a:endParaRPr lang="tr-TR" dirty="0"/>
                    </a:p>
                  </a:txBody>
                  <a:tcPr/>
                </a:tc>
              </a:tr>
              <a:tr h="370840">
                <a:tc>
                  <a:txBody>
                    <a:bodyPr/>
                    <a:lstStyle/>
                    <a:p>
                      <a:r>
                        <a:rPr lang="tr-TR" sz="2000" dirty="0" smtClean="0"/>
                        <a:t>Gerektiğinde alt çıktılar belirlenmiş.</a:t>
                      </a:r>
                      <a:endParaRPr lang="tr-TR" sz="2000" dirty="0"/>
                    </a:p>
                  </a:txBody>
                  <a:tcPr/>
                </a:tc>
                <a:tc>
                  <a:txBody>
                    <a:bodyPr/>
                    <a:lstStyle/>
                    <a:p>
                      <a:endParaRPr lang="tr-TR" dirty="0"/>
                    </a:p>
                  </a:txBody>
                  <a:tcPr/>
                </a:tc>
                <a:tc>
                  <a:txBody>
                    <a:bodyPr/>
                    <a:lstStyle/>
                    <a:p>
                      <a:endParaRPr lang="tr-TR" dirty="0"/>
                    </a:p>
                  </a:txBody>
                  <a:tcPr/>
                </a:tc>
              </a:tr>
              <a:tr h="370840">
                <a:tc>
                  <a:txBody>
                    <a:bodyPr/>
                    <a:lstStyle/>
                    <a:p>
                      <a:r>
                        <a:rPr lang="tr-TR" sz="2000" dirty="0" smtClean="0"/>
                        <a:t>Sürece değil, sonuca odaklanılmış.</a:t>
                      </a:r>
                      <a:endParaRPr lang="tr-TR" sz="2000" dirty="0"/>
                    </a:p>
                  </a:txBody>
                  <a:tcPr/>
                </a:tc>
                <a:tc>
                  <a:txBody>
                    <a:bodyPr/>
                    <a:lstStyle/>
                    <a:p>
                      <a:endParaRPr lang="tr-TR" dirty="0"/>
                    </a:p>
                  </a:txBody>
                  <a:tcPr/>
                </a:tc>
                <a:tc>
                  <a:txBody>
                    <a:bodyPr/>
                    <a:lstStyle/>
                    <a:p>
                      <a:endParaRPr lang="tr-TR" dirty="0"/>
                    </a:p>
                  </a:txBody>
                  <a:tcPr/>
                </a:tc>
              </a:tr>
              <a:tr h="370840">
                <a:tc>
                  <a:txBody>
                    <a:bodyPr/>
                    <a:lstStyle/>
                    <a:p>
                      <a:r>
                        <a:rPr lang="tr-TR" sz="2000" dirty="0" smtClean="0"/>
                        <a:t>Öğrenciye yönelik yazılmış.</a:t>
                      </a:r>
                      <a:endParaRPr lang="tr-TR" sz="2000" dirty="0"/>
                    </a:p>
                  </a:txBody>
                  <a:tcPr/>
                </a:tc>
                <a:tc>
                  <a:txBody>
                    <a:bodyPr/>
                    <a:lstStyle/>
                    <a:p>
                      <a:endParaRPr lang="tr-TR" dirty="0"/>
                    </a:p>
                  </a:txBody>
                  <a:tcPr/>
                </a:tc>
                <a:tc>
                  <a:txBody>
                    <a:bodyPr/>
                    <a:lstStyle/>
                    <a:p>
                      <a:endParaRPr lang="tr-TR" dirty="0"/>
                    </a:p>
                  </a:txBody>
                  <a:tcPr/>
                </a:tc>
              </a:tr>
              <a:tr h="370840">
                <a:tc>
                  <a:txBody>
                    <a:bodyPr/>
                    <a:lstStyle/>
                    <a:p>
                      <a:r>
                        <a:rPr lang="tr-TR" sz="2000" dirty="0" smtClean="0"/>
                        <a:t>Açık ve anlaşılır (bilmek, anlamak, öğrenmek gibi</a:t>
                      </a:r>
                      <a:r>
                        <a:rPr lang="tr-TR" sz="2000" baseline="0" dirty="0" smtClean="0"/>
                        <a:t> </a:t>
                      </a:r>
                      <a:r>
                        <a:rPr lang="tr-TR" sz="2000" dirty="0" smtClean="0"/>
                        <a:t>belirsiz terimlere yer verilmemiş) şekilde ifade edilmiş.</a:t>
                      </a:r>
                      <a:endParaRPr lang="tr-TR" sz="2000" dirty="0"/>
                    </a:p>
                  </a:txBody>
                  <a:tcPr/>
                </a:tc>
                <a:tc>
                  <a:txBody>
                    <a:bodyPr/>
                    <a:lstStyle/>
                    <a:p>
                      <a:endParaRPr lang="tr-TR" dirty="0"/>
                    </a:p>
                  </a:txBody>
                  <a:tcPr/>
                </a:tc>
                <a:tc>
                  <a:txBody>
                    <a:bodyPr/>
                    <a:lstStyle/>
                    <a:p>
                      <a:endParaRPr lang="tr-TR" dirty="0"/>
                    </a:p>
                  </a:txBody>
                  <a:tcPr/>
                </a:tc>
              </a:tr>
              <a:tr h="370840">
                <a:tc>
                  <a:txBody>
                    <a:bodyPr/>
                    <a:lstStyle/>
                    <a:p>
                      <a:r>
                        <a:rPr lang="tr-TR" sz="2000" dirty="0" smtClean="0"/>
                        <a:t>Hedeflenen öğrenme düzeyine ve tipine (bilişsel,</a:t>
                      </a:r>
                      <a:r>
                        <a:rPr lang="tr-TR" sz="2000" baseline="0" dirty="0" smtClean="0"/>
                        <a:t> </a:t>
                      </a:r>
                      <a:r>
                        <a:rPr lang="tr-TR" sz="2000" dirty="0" err="1" smtClean="0"/>
                        <a:t>duyuşsal</a:t>
                      </a:r>
                      <a:r>
                        <a:rPr lang="tr-TR" sz="2000" dirty="0" smtClean="0"/>
                        <a:t> ve </a:t>
                      </a:r>
                      <a:r>
                        <a:rPr lang="tr-TR" sz="2000" dirty="0" err="1" smtClean="0"/>
                        <a:t>psikomotor</a:t>
                      </a:r>
                      <a:r>
                        <a:rPr lang="tr-TR" sz="2000" dirty="0" smtClean="0"/>
                        <a:t>) uygun yazılmış.</a:t>
                      </a:r>
                      <a:endParaRPr lang="tr-TR" sz="2000" dirty="0"/>
                    </a:p>
                  </a:txBody>
                  <a:tcPr/>
                </a:tc>
                <a:tc>
                  <a:txBody>
                    <a:bodyPr/>
                    <a:lstStyle/>
                    <a:p>
                      <a:endParaRPr lang="tr-TR" dirty="0"/>
                    </a:p>
                  </a:txBody>
                  <a:tcPr/>
                </a:tc>
                <a:tc>
                  <a:txBody>
                    <a:bodyPr/>
                    <a:lstStyle/>
                    <a:p>
                      <a:endParaRPr lang="tr-TR" dirty="0"/>
                    </a:p>
                  </a:txBody>
                  <a:tcPr/>
                </a:tc>
              </a:tr>
              <a:tr h="370840">
                <a:tc>
                  <a:txBody>
                    <a:bodyPr/>
                    <a:lstStyle/>
                    <a:p>
                      <a:r>
                        <a:rPr lang="tr-TR" sz="2000" dirty="0" smtClean="0"/>
                        <a:t>Ölçülebilir ve gözlenebilir.</a:t>
                      </a:r>
                      <a:endParaRPr lang="tr-TR" sz="2000" dirty="0"/>
                    </a:p>
                  </a:txBody>
                  <a:tcPr/>
                </a:tc>
                <a:tc>
                  <a:txBody>
                    <a:bodyPr/>
                    <a:lstStyle/>
                    <a:p>
                      <a:endParaRPr lang="tr-TR" dirty="0"/>
                    </a:p>
                  </a:txBody>
                  <a:tcPr/>
                </a:tc>
                <a:tc>
                  <a:txBody>
                    <a:bodyPr/>
                    <a:lstStyle/>
                    <a:p>
                      <a:endParaRPr lang="tr-TR" dirty="0"/>
                    </a:p>
                  </a:txBody>
                  <a:tcPr/>
                </a:tc>
              </a:tr>
              <a:tr h="370840">
                <a:tc>
                  <a:txBody>
                    <a:bodyPr/>
                    <a:lstStyle/>
                    <a:p>
                      <a:r>
                        <a:rPr lang="tr-TR" sz="2000" dirty="0" smtClean="0"/>
                        <a:t>Yeterli sayıda yazılmış.</a:t>
                      </a:r>
                      <a:endParaRPr lang="tr-TR" sz="2000" dirty="0"/>
                    </a:p>
                  </a:txBody>
                  <a:tcPr/>
                </a:tc>
                <a:tc>
                  <a:txBody>
                    <a:bodyPr/>
                    <a:lstStyle/>
                    <a:p>
                      <a:endParaRPr lang="tr-TR" dirty="0"/>
                    </a:p>
                  </a:txBody>
                  <a:tcPr/>
                </a:tc>
                <a:tc>
                  <a:txBody>
                    <a:bodyPr/>
                    <a:lstStyle/>
                    <a:p>
                      <a:endParaRPr lang="tr-TR" dirty="0"/>
                    </a:p>
                  </a:txBody>
                  <a:tcPr/>
                </a:tc>
              </a:tr>
              <a:tr h="370840">
                <a:tc>
                  <a:txBody>
                    <a:bodyPr/>
                    <a:lstStyle/>
                    <a:p>
                      <a:r>
                        <a:rPr lang="tr-TR" sz="2000" dirty="0" smtClean="0"/>
                        <a:t>Bir öğrenme çıktısı için sadece bir fiil kullanmış</a:t>
                      </a:r>
                      <a:endParaRPr lang="tr-TR" sz="2000" dirty="0"/>
                    </a:p>
                  </a:txBody>
                  <a:tcPr/>
                </a:tc>
                <a:tc>
                  <a:txBody>
                    <a:bodyPr/>
                    <a:lstStyle/>
                    <a:p>
                      <a:endParaRPr lang="tr-TR" dirty="0"/>
                    </a:p>
                  </a:txBody>
                  <a:tcPr/>
                </a:tc>
                <a:tc>
                  <a:txBody>
                    <a:bodyPr/>
                    <a:lstStyle/>
                    <a:p>
                      <a:endParaRPr lang="tr-TR" dirty="0"/>
                    </a:p>
                  </a:txBody>
                  <a:tcPr/>
                </a:tc>
              </a:tr>
            </a:tbl>
          </a:graphicData>
        </a:graphic>
      </p:graphicFrame>
    </p:spTree>
    <p:extLst>
      <p:ext uri="{BB962C8B-B14F-4D97-AF65-F5344CB8AC3E}">
        <p14:creationId xmlns:p14="http://schemas.microsoft.com/office/powerpoint/2010/main" val="3877496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Her bir ders için öğrenme çıktılarını yazma</a:t>
            </a:r>
          </a:p>
        </p:txBody>
      </p:sp>
      <p:sp>
        <p:nvSpPr>
          <p:cNvPr id="3" name="İçerik Yer Tutucusu 2"/>
          <p:cNvSpPr>
            <a:spLocks noGrp="1"/>
          </p:cNvSpPr>
          <p:nvPr>
            <p:ph sz="quarter" idx="1"/>
          </p:nvPr>
        </p:nvSpPr>
        <p:spPr/>
        <p:txBody>
          <a:bodyPr/>
          <a:lstStyle/>
          <a:p>
            <a:r>
              <a:rPr lang="tr-TR" sz="2800" dirty="0">
                <a:cs typeface="Arial" pitchFamily="34" charset="0"/>
              </a:rPr>
              <a:t>Öğrenme çıktıları</a:t>
            </a:r>
            <a:r>
              <a:rPr lang="tr-TR" sz="2800" dirty="0">
                <a:solidFill>
                  <a:schemeClr val="tx2"/>
                </a:solidFill>
                <a:cs typeface="Arial" pitchFamily="34" charset="0"/>
              </a:rPr>
              <a:t> </a:t>
            </a:r>
            <a:endParaRPr lang="tr-TR" sz="2800" dirty="0" smtClean="0">
              <a:solidFill>
                <a:schemeClr val="tx2"/>
              </a:solidFill>
              <a:cs typeface="Arial" pitchFamily="34" charset="0"/>
            </a:endParaRPr>
          </a:p>
          <a:p>
            <a:pPr lvl="1"/>
            <a:r>
              <a:rPr lang="tr-TR" sz="2500" dirty="0" err="1" smtClean="0">
                <a:solidFill>
                  <a:schemeClr val="tx2"/>
                </a:solidFill>
                <a:cs typeface="Arial" pitchFamily="34" charset="0"/>
              </a:rPr>
              <a:t>Bloom’un</a:t>
            </a:r>
            <a:r>
              <a:rPr lang="tr-TR" sz="2500" dirty="0" smtClean="0">
                <a:solidFill>
                  <a:schemeClr val="tx2"/>
                </a:solidFill>
                <a:cs typeface="Arial" pitchFamily="34" charset="0"/>
              </a:rPr>
              <a:t> (Revize Edilmiş) Bilişsel, </a:t>
            </a:r>
          </a:p>
          <a:p>
            <a:pPr lvl="1"/>
            <a:r>
              <a:rPr lang="tr-TR" sz="2500" dirty="0" err="1">
                <a:cs typeface="Arial" pitchFamily="34" charset="0"/>
              </a:rPr>
              <a:t>Krathwohl’un</a:t>
            </a:r>
            <a:r>
              <a:rPr lang="tr-TR" sz="2500" dirty="0">
                <a:cs typeface="Arial" pitchFamily="34" charset="0"/>
              </a:rPr>
              <a:t> </a:t>
            </a:r>
            <a:r>
              <a:rPr lang="tr-TR" sz="2500" dirty="0" err="1">
                <a:cs typeface="Arial" pitchFamily="34" charset="0"/>
              </a:rPr>
              <a:t>Duyuşsal</a:t>
            </a:r>
            <a:endParaRPr lang="tr-TR" sz="2500" dirty="0">
              <a:cs typeface="Arial" pitchFamily="34" charset="0"/>
            </a:endParaRPr>
          </a:p>
          <a:p>
            <a:pPr lvl="1"/>
            <a:r>
              <a:rPr lang="tr-TR" sz="2500" dirty="0" err="1" smtClean="0">
                <a:solidFill>
                  <a:schemeClr val="tx2"/>
                </a:solidFill>
                <a:cs typeface="Arial" pitchFamily="34" charset="0"/>
              </a:rPr>
              <a:t>Simpson’ın</a:t>
            </a:r>
            <a:r>
              <a:rPr lang="tr-TR" sz="2500" dirty="0" smtClean="0">
                <a:solidFill>
                  <a:schemeClr val="tx2"/>
                </a:solidFill>
                <a:cs typeface="Arial" pitchFamily="34" charset="0"/>
              </a:rPr>
              <a:t> </a:t>
            </a:r>
            <a:r>
              <a:rPr lang="tr-TR" sz="2500" dirty="0" err="1" smtClean="0">
                <a:solidFill>
                  <a:schemeClr val="tx2"/>
                </a:solidFill>
                <a:cs typeface="Arial" pitchFamily="34" charset="0"/>
              </a:rPr>
              <a:t>Psikomotor</a:t>
            </a:r>
            <a:r>
              <a:rPr lang="tr-TR" sz="2500" dirty="0" smtClean="0">
                <a:solidFill>
                  <a:schemeClr val="tx2"/>
                </a:solidFill>
                <a:cs typeface="Arial" pitchFamily="34" charset="0"/>
              </a:rPr>
              <a:t> Alan Taksonomileri</a:t>
            </a:r>
            <a:r>
              <a:rPr lang="tr-TR" sz="2500" dirty="0" smtClean="0">
                <a:cs typeface="Arial" pitchFamily="34" charset="0"/>
              </a:rPr>
              <a:t>ne göre yazılır.</a:t>
            </a:r>
            <a:endParaRPr lang="tr-TR" sz="2500" dirty="0">
              <a:cs typeface="Arial" pitchFamily="34" charset="0"/>
            </a:endParaRPr>
          </a:p>
          <a:p>
            <a:endParaRPr lang="tr-TR" dirty="0"/>
          </a:p>
        </p:txBody>
      </p:sp>
    </p:spTree>
    <p:extLst>
      <p:ext uri="{BB962C8B-B14F-4D97-AF65-F5344CB8AC3E}">
        <p14:creationId xmlns:p14="http://schemas.microsoft.com/office/powerpoint/2010/main" val="3462339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Her bir ders için öğrenme çıktılarını yazma</a:t>
            </a:r>
          </a:p>
        </p:txBody>
      </p:sp>
      <p:sp>
        <p:nvSpPr>
          <p:cNvPr id="3" name="İçerik Yer Tutucusu 2"/>
          <p:cNvSpPr>
            <a:spLocks noGrp="1"/>
          </p:cNvSpPr>
          <p:nvPr>
            <p:ph sz="quarter"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38238"/>
            <a:ext cx="8352928" cy="524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755576" y="1807656"/>
            <a:ext cx="3888432" cy="1477328"/>
          </a:xfrm>
          <a:prstGeom prst="rect">
            <a:avLst/>
          </a:prstGeom>
        </p:spPr>
        <p:txBody>
          <a:bodyPr wrap="square">
            <a:spAutoFit/>
          </a:bodyPr>
          <a:lstStyle/>
          <a:p>
            <a:r>
              <a:rPr lang="tr-TR" b="1" dirty="0">
                <a:solidFill>
                  <a:srgbClr val="FF0000"/>
                </a:solidFill>
              </a:rPr>
              <a:t>basitten </a:t>
            </a:r>
            <a:r>
              <a:rPr lang="tr-TR" b="1" dirty="0" smtClean="0">
                <a:solidFill>
                  <a:srgbClr val="FF0000"/>
                </a:solidFill>
              </a:rPr>
              <a:t>karmaşığa</a:t>
            </a:r>
          </a:p>
          <a:p>
            <a:r>
              <a:rPr lang="tr-TR" b="1" dirty="0" smtClean="0">
                <a:solidFill>
                  <a:srgbClr val="FF0000"/>
                </a:solidFill>
              </a:rPr>
              <a:t>kolaydan zora</a:t>
            </a:r>
          </a:p>
          <a:p>
            <a:r>
              <a:rPr lang="tr-TR" b="1" dirty="0" smtClean="0">
                <a:solidFill>
                  <a:srgbClr val="FF0000"/>
                </a:solidFill>
              </a:rPr>
              <a:t>somuttan soyuta </a:t>
            </a:r>
          </a:p>
          <a:p>
            <a:r>
              <a:rPr lang="tr-TR" b="1" dirty="0" smtClean="0">
                <a:solidFill>
                  <a:srgbClr val="FF0000"/>
                </a:solidFill>
              </a:rPr>
              <a:t>birbirinin </a:t>
            </a:r>
            <a:r>
              <a:rPr lang="tr-TR" b="1" dirty="0">
                <a:solidFill>
                  <a:srgbClr val="FF0000"/>
                </a:solidFill>
              </a:rPr>
              <a:t>önkoşulu olacak şekilde aşamalı </a:t>
            </a:r>
          </a:p>
        </p:txBody>
      </p:sp>
    </p:spTree>
    <p:extLst>
      <p:ext uri="{BB962C8B-B14F-4D97-AF65-F5344CB8AC3E}">
        <p14:creationId xmlns:p14="http://schemas.microsoft.com/office/powerpoint/2010/main" val="3130478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Her bir ders için öğrenme çıktılarını yazma</a:t>
            </a:r>
          </a:p>
        </p:txBody>
      </p:sp>
      <p:sp>
        <p:nvSpPr>
          <p:cNvPr id="3" name="İçerik Yer Tutucusu 2"/>
          <p:cNvSpPr>
            <a:spLocks noGrp="1"/>
          </p:cNvSpPr>
          <p:nvPr>
            <p:ph sz="quarter" idx="1"/>
          </p:nvPr>
        </p:nvSpPr>
        <p:spPr/>
        <p:txBody>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64096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528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Her bir ders için öğrenme çıktılarını yazma</a:t>
            </a:r>
          </a:p>
        </p:txBody>
      </p:sp>
      <p:sp>
        <p:nvSpPr>
          <p:cNvPr id="3" name="İçerik Yer Tutucusu 2"/>
          <p:cNvSpPr>
            <a:spLocks noGrp="1"/>
          </p:cNvSpPr>
          <p:nvPr>
            <p:ph sz="quarter" idx="1"/>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143000"/>
            <a:ext cx="8124825" cy="531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05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t>ALIŞTIRMA</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dirty="0"/>
              <a:t>Türkiye Cumhuriyeti tarihindeki önemli </a:t>
            </a:r>
            <a:r>
              <a:rPr lang="tr-TR" dirty="0" smtClean="0"/>
              <a:t>olayların </a:t>
            </a:r>
            <a:r>
              <a:rPr lang="tr-TR" dirty="0"/>
              <a:t>tarihlerini söyler/yazar</a:t>
            </a:r>
            <a:r>
              <a:rPr lang="tr-TR" dirty="0" smtClean="0"/>
              <a:t>.</a:t>
            </a:r>
          </a:p>
          <a:p>
            <a:r>
              <a:rPr lang="tr-TR" dirty="0"/>
              <a:t>Videoda gösterilen olayların kısa bir özetini yazar</a:t>
            </a:r>
            <a:r>
              <a:rPr lang="tr-TR" dirty="0" smtClean="0"/>
              <a:t>.</a:t>
            </a:r>
          </a:p>
          <a:p>
            <a:r>
              <a:rPr lang="tr-TR" dirty="0" smtClean="0"/>
              <a:t>Uygun </a:t>
            </a:r>
            <a:r>
              <a:rPr lang="tr-TR" dirty="0"/>
              <a:t>istatistik yöntemleri kullanarak bir testin güvenilirliğini hesaplar</a:t>
            </a:r>
            <a:r>
              <a:rPr lang="tr-TR" dirty="0" smtClean="0"/>
              <a:t>.</a:t>
            </a:r>
          </a:p>
          <a:p>
            <a:r>
              <a:rPr lang="tr-TR" dirty="0"/>
              <a:t>Yazarın politik görüşlerine dayanarak bir makalesindeki görüşünü </a:t>
            </a:r>
            <a:r>
              <a:rPr lang="tr-TR" dirty="0" smtClean="0"/>
              <a:t>belirler.</a:t>
            </a:r>
          </a:p>
          <a:p>
            <a:r>
              <a:rPr lang="tr-TR" dirty="0"/>
              <a:t>Gözlemlediği verilere göre bir bilim adamının düşüncelerini ve ulaşmış olduğu sonuçların uygunluğunu </a:t>
            </a:r>
            <a:r>
              <a:rPr lang="tr-TR" dirty="0" smtClean="0"/>
              <a:t>inceler.</a:t>
            </a:r>
          </a:p>
          <a:p>
            <a:r>
              <a:rPr lang="tr-TR" dirty="0"/>
              <a:t>Verilen bir tarihî konuda bir </a:t>
            </a:r>
            <a:r>
              <a:rPr lang="tr-TR" dirty="0" smtClean="0"/>
              <a:t>araştırma planlar.</a:t>
            </a:r>
          </a:p>
          <a:p>
            <a:r>
              <a:rPr lang="tr-TR" dirty="0"/>
              <a:t>Bağımsız olarak çalışma isteğine değer verir. </a:t>
            </a:r>
            <a:endParaRPr lang="tr-TR" dirty="0" smtClean="0"/>
          </a:p>
          <a:p>
            <a:r>
              <a:rPr lang="tr-TR" dirty="0"/>
              <a:t>Kurallara uygun olarak otomobil kullanır. </a:t>
            </a:r>
          </a:p>
        </p:txBody>
      </p:sp>
    </p:spTree>
    <p:extLst>
      <p:ext uri="{BB962C8B-B14F-4D97-AF65-F5344CB8AC3E}">
        <p14:creationId xmlns:p14="http://schemas.microsoft.com/office/powerpoint/2010/main" val="3924300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Ögrenme</a:t>
            </a:r>
            <a:r>
              <a:rPr lang="tr-TR" dirty="0"/>
              <a:t> çıktıları ile program yeterliliklerini </a:t>
            </a:r>
            <a:r>
              <a:rPr lang="tr-TR" dirty="0" smtClean="0"/>
              <a:t>ilişkilendirme</a:t>
            </a:r>
            <a:endParaRPr lang="tr-TR" dirty="0"/>
          </a:p>
        </p:txBody>
      </p:sp>
      <p:sp>
        <p:nvSpPr>
          <p:cNvPr id="3" name="İçerik Yer Tutucusu 2"/>
          <p:cNvSpPr>
            <a:spLocks noGrp="1"/>
          </p:cNvSpPr>
          <p:nvPr>
            <p:ph sz="quarter" idx="1"/>
          </p:nvPr>
        </p:nvSpPr>
        <p:spPr/>
        <p:txBody>
          <a:bodyPr/>
          <a:lstStyle/>
          <a:p>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1157288"/>
            <a:ext cx="8568952" cy="500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974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Her bir ders </a:t>
            </a:r>
            <a:r>
              <a:rPr lang="tr-TR" dirty="0" smtClean="0"/>
              <a:t>için içerik geliştirme</a:t>
            </a:r>
            <a:endParaRPr lang="tr-TR" dirty="0"/>
          </a:p>
        </p:txBody>
      </p:sp>
      <p:sp>
        <p:nvSpPr>
          <p:cNvPr id="3" name="İçerik Yer Tutucusu 2"/>
          <p:cNvSpPr>
            <a:spLocks noGrp="1"/>
          </p:cNvSpPr>
          <p:nvPr>
            <p:ph sz="quarter" idx="1"/>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28092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89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Her bir ders için içerik geliştirme</a:t>
            </a:r>
          </a:p>
        </p:txBody>
      </p:sp>
      <p:sp>
        <p:nvSpPr>
          <p:cNvPr id="3" name="İçerik Yer Tutucusu 2"/>
          <p:cNvSpPr>
            <a:spLocks noGrp="1"/>
          </p:cNvSpPr>
          <p:nvPr>
            <p:ph sz="quarter" idx="1"/>
          </p:nvPr>
        </p:nvSpPr>
        <p:spPr/>
        <p:txBody>
          <a:bodyPr/>
          <a:lstStyle/>
          <a:p>
            <a:pPr algn="just"/>
            <a:r>
              <a:rPr lang="tr-TR" altLang="tr-TR" sz="2800" dirty="0"/>
              <a:t>Ne öğretelim? </a:t>
            </a:r>
          </a:p>
          <a:p>
            <a:pPr algn="just"/>
            <a:r>
              <a:rPr lang="tr-TR" altLang="tr-TR" sz="2800" dirty="0" smtClean="0"/>
              <a:t>Bir dersin içeriği, o dersin öğrenme çıktılarına göre </a:t>
            </a:r>
            <a:r>
              <a:rPr lang="tr-TR" altLang="tr-TR" sz="2800" dirty="0"/>
              <a:t>belirlenir.</a:t>
            </a:r>
          </a:p>
          <a:p>
            <a:endParaRPr lang="tr-TR" dirty="0"/>
          </a:p>
        </p:txBody>
      </p:sp>
    </p:spTree>
    <p:extLst>
      <p:ext uri="{BB962C8B-B14F-4D97-AF65-F5344CB8AC3E}">
        <p14:creationId xmlns:p14="http://schemas.microsoft.com/office/powerpoint/2010/main" val="185680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Başlık 1"/>
          <p:cNvSpPr>
            <a:spLocks noGrp="1"/>
          </p:cNvSpPr>
          <p:nvPr>
            <p:ph type="title"/>
          </p:nvPr>
        </p:nvSpPr>
        <p:spPr/>
        <p:txBody>
          <a:bodyPr/>
          <a:lstStyle/>
          <a:p>
            <a:r>
              <a:rPr lang="tr-TR" altLang="tr-TR" dirty="0" smtClean="0"/>
              <a:t>İçerik seçimi</a:t>
            </a:r>
          </a:p>
        </p:txBody>
      </p:sp>
      <p:sp>
        <p:nvSpPr>
          <p:cNvPr id="286723" name="3 İçerik Yer Tutucusu"/>
          <p:cNvSpPr>
            <a:spLocks noGrp="1"/>
          </p:cNvSpPr>
          <p:nvPr>
            <p:ph idx="1"/>
          </p:nvPr>
        </p:nvSpPr>
        <p:spPr/>
        <p:txBody>
          <a:bodyPr>
            <a:normAutofit/>
          </a:bodyPr>
          <a:lstStyle/>
          <a:p>
            <a:pPr algn="just" eaLnBrk="1" hangingPunct="1"/>
            <a:r>
              <a:rPr lang="tr-TR" altLang="tr-TR" dirty="0" smtClean="0"/>
              <a:t>Kazanımlarla tutarlı olmalı</a:t>
            </a:r>
          </a:p>
          <a:p>
            <a:pPr algn="just" eaLnBrk="1" hangingPunct="1"/>
            <a:r>
              <a:rPr lang="tr-TR" altLang="tr-TR" dirty="0" smtClean="0"/>
              <a:t>Anlamlı olmalı</a:t>
            </a:r>
          </a:p>
          <a:p>
            <a:pPr algn="just" eaLnBrk="1" hangingPunct="1"/>
            <a:r>
              <a:rPr lang="tr-TR" altLang="tr-TR" dirty="0" smtClean="0"/>
              <a:t>Öğrencilerin </a:t>
            </a:r>
            <a:r>
              <a:rPr lang="tr-TR" altLang="tr-TR" dirty="0" err="1" smtClean="0"/>
              <a:t>hazırbulunuşluk</a:t>
            </a:r>
            <a:r>
              <a:rPr lang="tr-TR" altLang="tr-TR" dirty="0" smtClean="0"/>
              <a:t> düzeylerine uygun olmalı</a:t>
            </a:r>
          </a:p>
          <a:p>
            <a:pPr algn="just" eaLnBrk="1" hangingPunct="1"/>
            <a:r>
              <a:rPr lang="tr-TR" altLang="tr-TR" dirty="0" smtClean="0"/>
              <a:t>Güncel olmalı</a:t>
            </a:r>
          </a:p>
          <a:p>
            <a:pPr algn="just" eaLnBrk="1" hangingPunct="1"/>
            <a:r>
              <a:rPr lang="tr-TR" altLang="tr-TR" dirty="0" smtClean="0"/>
              <a:t>Bilimsel açıdan doğru olmalı</a:t>
            </a:r>
          </a:p>
          <a:p>
            <a:pPr algn="just"/>
            <a:r>
              <a:rPr lang="tr-TR" altLang="tr-TR" dirty="0"/>
              <a:t>Uygulanabilir olmalı</a:t>
            </a:r>
          </a:p>
          <a:p>
            <a:pPr algn="just"/>
            <a:r>
              <a:rPr lang="tr-TR" altLang="tr-TR" dirty="0"/>
              <a:t>Kendi içinde tutarlı olmalı</a:t>
            </a:r>
          </a:p>
          <a:p>
            <a:pPr algn="just"/>
            <a:r>
              <a:rPr lang="tr-TR" altLang="tr-TR" dirty="0"/>
              <a:t>Kullanılabilir ve yararlı olmalı</a:t>
            </a:r>
          </a:p>
          <a:p>
            <a:pPr algn="just"/>
            <a:r>
              <a:rPr lang="tr-TR" altLang="tr-TR" dirty="0"/>
              <a:t>Ekonomik olmalı</a:t>
            </a:r>
          </a:p>
          <a:p>
            <a:pPr algn="just"/>
            <a:r>
              <a:rPr lang="tr-TR" altLang="tr-TR" dirty="0" smtClean="0"/>
              <a:t>Sistematik </a:t>
            </a:r>
            <a:r>
              <a:rPr lang="tr-TR" altLang="tr-TR" dirty="0"/>
              <a:t>olmalı</a:t>
            </a:r>
          </a:p>
          <a:p>
            <a:pPr algn="just" eaLnBrk="1" hangingPunct="1"/>
            <a:endParaRPr lang="tr-TR" altLang="tr-TR" dirty="0" smtClean="0"/>
          </a:p>
          <a:p>
            <a:pPr algn="just" eaLnBrk="1" hangingPunct="1"/>
            <a:endParaRPr lang="tr-TR" altLang="tr-TR" dirty="0" smtClean="0"/>
          </a:p>
        </p:txBody>
      </p:sp>
    </p:spTree>
    <p:extLst>
      <p:ext uri="{BB962C8B-B14F-4D97-AF65-F5344CB8AC3E}">
        <p14:creationId xmlns:p14="http://schemas.microsoft.com/office/powerpoint/2010/main" val="285275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altLang="tr-TR"/>
              <a:t>Öğretim Tasarımı Nedir?</a:t>
            </a:r>
          </a:p>
        </p:txBody>
      </p:sp>
      <p:graphicFrame>
        <p:nvGraphicFramePr>
          <p:cNvPr id="15390" name="Group 30"/>
          <p:cNvGraphicFramePr>
            <a:graphicFrameLocks noGrp="1"/>
          </p:cNvGraphicFramePr>
          <p:nvPr>
            <p:ph sz="quarter" idx="1"/>
          </p:nvPr>
        </p:nvGraphicFramePr>
        <p:xfrm>
          <a:off x="457200" y="1219200"/>
          <a:ext cx="8229600" cy="2395728"/>
        </p:xfrm>
        <a:graphic>
          <a:graphicData uri="http://schemas.openxmlformats.org/drawingml/2006/table">
            <a:tbl>
              <a:tblPr/>
              <a:tblGrid>
                <a:gridCol w="8229600"/>
              </a:tblGrid>
              <a:tr h="2057400">
                <a:tc>
                  <a:txBody>
                    <a:bodyPr/>
                    <a:lstStyle>
                      <a:lvl1pPr>
                        <a:spcBef>
                          <a:spcPct val="20000"/>
                        </a:spcBef>
                        <a:buClr>
                          <a:schemeClr val="folHlink"/>
                        </a:buClr>
                        <a:buSzPct val="60000"/>
                        <a:buFont typeface="Wingdings" pitchFamily="2" charset="2"/>
                        <a:defRPr sz="2800">
                          <a:solidFill>
                            <a:schemeClr val="tx1"/>
                          </a:solidFill>
                          <a:latin typeface="Tahoma" charset="0"/>
                        </a:defRPr>
                      </a:lvl1pPr>
                      <a:lvl2pPr>
                        <a:spcBef>
                          <a:spcPct val="20000"/>
                        </a:spcBef>
                        <a:buClr>
                          <a:schemeClr val="hlink"/>
                        </a:buClr>
                        <a:buSzPct val="55000"/>
                        <a:buFont typeface="Wingdings" pitchFamily="2" charset="2"/>
                        <a:defRPr sz="2400">
                          <a:solidFill>
                            <a:schemeClr val="tx1"/>
                          </a:solidFill>
                          <a:latin typeface="Tahoma" charset="0"/>
                        </a:defRPr>
                      </a:lvl2pPr>
                      <a:lvl3pPr>
                        <a:spcBef>
                          <a:spcPct val="20000"/>
                        </a:spcBef>
                        <a:buClr>
                          <a:schemeClr val="folHlink"/>
                        </a:buClr>
                        <a:buSzPct val="50000"/>
                        <a:buFont typeface="Wingdings" pitchFamily="2" charset="2"/>
                        <a:defRPr sz="2000">
                          <a:solidFill>
                            <a:schemeClr val="tx1"/>
                          </a:solidFill>
                          <a:latin typeface="Tahoma" charset="0"/>
                        </a:defRPr>
                      </a:lvl3pPr>
                      <a:lvl4pPr>
                        <a:spcBef>
                          <a:spcPct val="20000"/>
                        </a:spcBef>
                        <a:buClr>
                          <a:schemeClr val="accent2"/>
                        </a:buClr>
                        <a:buSzPct val="55000"/>
                        <a:buFont typeface="Wingdings" pitchFamily="2" charset="2"/>
                        <a:defRPr>
                          <a:solidFill>
                            <a:schemeClr val="tx1"/>
                          </a:solidFill>
                          <a:latin typeface="Tahoma" charset="0"/>
                        </a:defRPr>
                      </a:lvl4pPr>
                      <a:lvl5pPr>
                        <a:spcBef>
                          <a:spcPct val="20000"/>
                        </a:spcBef>
                        <a:buClr>
                          <a:schemeClr val="accent1"/>
                        </a:buClr>
                        <a:buSzPct val="50000"/>
                        <a:buFont typeface="Wingdings" pitchFamily="2" charset="2"/>
                        <a:defRPr>
                          <a:solidFill>
                            <a:schemeClr val="tx1"/>
                          </a:solidFill>
                          <a:latin typeface="Tahoma"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altLang="tr-TR" sz="2800" b="0" i="0" u="none" strike="noStrike" cap="none" normalizeH="0" baseline="0" smtClean="0">
                          <a:ln>
                            <a:noFill/>
                          </a:ln>
                          <a:solidFill>
                            <a:schemeClr val="tx1"/>
                          </a:solidFill>
                          <a:effectLst/>
                          <a:latin typeface="Tahoma" charset="0"/>
                        </a:rPr>
                        <a:t>Öğretim tasarımı kuramı / öğretim kuramı / öğretim modeli (Üçü de aynı anlama gelir)</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altLang="tr-TR" sz="2800" b="0" i="0" u="none" strike="noStrike" cap="none" normalizeH="0" baseline="0" smtClean="0">
                          <a:ln>
                            <a:noFill/>
                          </a:ln>
                          <a:solidFill>
                            <a:schemeClr val="tx1"/>
                          </a:solidFill>
                          <a:effectLst/>
                          <a:latin typeface="Tahoma" charset="0"/>
                        </a:rPr>
                        <a:t>Öğretim kuramlarına / araştırmaya-analize dayalı</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altLang="tr-TR" sz="2800" b="0" i="0" u="none" strike="noStrike" cap="none" normalizeH="0" baseline="0" smtClean="0">
                          <a:ln>
                            <a:noFill/>
                          </a:ln>
                          <a:solidFill>
                            <a:schemeClr val="tx1"/>
                          </a:solidFill>
                          <a:effectLst/>
                          <a:latin typeface="Tahoma" charset="0"/>
                        </a:rPr>
                        <a:t>Öğretimle ilgili kuramları ve yöntemleri anlamak ve uygulamak ile ilgili işlemler</a:t>
                      </a:r>
                    </a:p>
                  </a:txBody>
                  <a:tcPr marL="112275" marR="112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78358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Başlık 1"/>
          <p:cNvSpPr>
            <a:spLocks noGrp="1"/>
          </p:cNvSpPr>
          <p:nvPr>
            <p:ph type="title"/>
          </p:nvPr>
        </p:nvSpPr>
        <p:spPr/>
        <p:txBody>
          <a:bodyPr/>
          <a:lstStyle/>
          <a:p>
            <a:r>
              <a:rPr lang="tr-TR" altLang="tr-TR" dirty="0" smtClean="0"/>
              <a:t>İçerik seçimi</a:t>
            </a:r>
          </a:p>
        </p:txBody>
      </p:sp>
      <p:sp>
        <p:nvSpPr>
          <p:cNvPr id="288771" name="3 İçerik Yer Tutucusu"/>
          <p:cNvSpPr>
            <a:spLocks noGrp="1"/>
          </p:cNvSpPr>
          <p:nvPr>
            <p:ph idx="1"/>
          </p:nvPr>
        </p:nvSpPr>
        <p:spPr/>
        <p:txBody>
          <a:bodyPr/>
          <a:lstStyle/>
          <a:p>
            <a:pPr algn="just" eaLnBrk="1" hangingPunct="1"/>
            <a:r>
              <a:rPr lang="tr-TR" altLang="tr-TR" smtClean="0"/>
              <a:t>Somuttan soyuta, </a:t>
            </a:r>
          </a:p>
          <a:p>
            <a:pPr algn="just" eaLnBrk="1" hangingPunct="1"/>
            <a:r>
              <a:rPr lang="tr-TR" altLang="tr-TR" smtClean="0"/>
              <a:t>Basitten karmaşığa, </a:t>
            </a:r>
          </a:p>
          <a:p>
            <a:pPr algn="just" eaLnBrk="1" hangingPunct="1"/>
            <a:r>
              <a:rPr lang="tr-TR" altLang="tr-TR" smtClean="0"/>
              <a:t>Kolaydan zora, </a:t>
            </a:r>
          </a:p>
          <a:p>
            <a:pPr algn="just" eaLnBrk="1" hangingPunct="1"/>
            <a:r>
              <a:rPr lang="tr-TR" altLang="tr-TR" smtClean="0"/>
              <a:t>Yakından uzağa,</a:t>
            </a:r>
          </a:p>
          <a:p>
            <a:pPr algn="just" eaLnBrk="1" hangingPunct="1"/>
            <a:r>
              <a:rPr lang="tr-TR" altLang="tr-TR" smtClean="0"/>
              <a:t>Aşamalı ve birbirinin ön koşulu olacak şekilde sıralanmalı. </a:t>
            </a:r>
          </a:p>
          <a:p>
            <a:pPr algn="just" eaLnBrk="1" hangingPunct="1"/>
            <a:endParaRPr lang="tr-TR" altLang="tr-TR" smtClean="0"/>
          </a:p>
        </p:txBody>
      </p:sp>
    </p:spTree>
    <p:extLst>
      <p:ext uri="{BB962C8B-B14F-4D97-AF65-F5344CB8AC3E}">
        <p14:creationId xmlns:p14="http://schemas.microsoft.com/office/powerpoint/2010/main" val="174963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Ders öğretim planlarını hazırlama</a:t>
            </a:r>
          </a:p>
        </p:txBody>
      </p:sp>
      <p:sp>
        <p:nvSpPr>
          <p:cNvPr id="3" name="İçerik Yer Tutucusu 2"/>
          <p:cNvSpPr>
            <a:spLocks noGrp="1"/>
          </p:cNvSpPr>
          <p:nvPr>
            <p:ph sz="quarter" idx="1"/>
          </p:nvPr>
        </p:nvSpPr>
        <p:spPr/>
        <p:txBody>
          <a:bodyPr/>
          <a:lstStyle/>
          <a:p>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69" y="1124744"/>
            <a:ext cx="8748463"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733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 öğretim planlarını hazırlama</a:t>
            </a:r>
          </a:p>
        </p:txBody>
      </p:sp>
      <p:sp>
        <p:nvSpPr>
          <p:cNvPr id="3" name="İçerik Yer Tutucusu 2"/>
          <p:cNvSpPr>
            <a:spLocks noGrp="1"/>
          </p:cNvSpPr>
          <p:nvPr>
            <p:ph sz="quarter" idx="1"/>
          </p:nvPr>
        </p:nvSpPr>
        <p:spPr/>
        <p:txBody>
          <a:bodyPr/>
          <a:lstStyle/>
          <a:p>
            <a:r>
              <a:rPr lang="tr-TR" altLang="tr-TR" dirty="0"/>
              <a:t>“Nasıl öğretelim?”</a:t>
            </a:r>
          </a:p>
          <a:p>
            <a:r>
              <a:rPr lang="tr-TR" altLang="tr-TR" dirty="0" smtClean="0"/>
              <a:t>Öğrenme-öğretme </a:t>
            </a:r>
            <a:r>
              <a:rPr lang="tr-TR" altLang="tr-TR" dirty="0"/>
              <a:t>yaşantılarıdır</a:t>
            </a:r>
            <a:r>
              <a:rPr lang="tr-TR" altLang="tr-TR" dirty="0" smtClean="0"/>
              <a:t>.</a:t>
            </a:r>
          </a:p>
          <a:p>
            <a:r>
              <a:rPr lang="tr-TR" altLang="tr-TR" dirty="0" smtClean="0"/>
              <a:t>Dersin öğrenme çıktılarına göre düzenlenir.</a:t>
            </a:r>
            <a:endParaRPr lang="tr-TR" altLang="tr-TR" dirty="0"/>
          </a:p>
          <a:p>
            <a:endParaRPr lang="tr-TR" dirty="0"/>
          </a:p>
        </p:txBody>
      </p:sp>
    </p:spTree>
    <p:extLst>
      <p:ext uri="{BB962C8B-B14F-4D97-AF65-F5344CB8AC3E}">
        <p14:creationId xmlns:p14="http://schemas.microsoft.com/office/powerpoint/2010/main" val="3978607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t>Eğitim Durumlarının </a:t>
            </a:r>
            <a:r>
              <a:rPr lang="tr-TR" altLang="tr-TR" dirty="0" smtClean="0"/>
              <a:t>Özellikleri</a:t>
            </a:r>
            <a:endParaRPr lang="tr-TR" dirty="0"/>
          </a:p>
        </p:txBody>
      </p:sp>
      <p:sp>
        <p:nvSpPr>
          <p:cNvPr id="3" name="İçerik Yer Tutucusu 2"/>
          <p:cNvSpPr>
            <a:spLocks noGrp="1"/>
          </p:cNvSpPr>
          <p:nvPr>
            <p:ph sz="quarter" idx="1"/>
          </p:nvPr>
        </p:nvSpPr>
        <p:spPr/>
        <p:txBody>
          <a:bodyPr/>
          <a:lstStyle/>
          <a:p>
            <a:r>
              <a:rPr lang="sv-SE" altLang="tr-TR" dirty="0" smtClean="0"/>
              <a:t>Hedefe </a:t>
            </a:r>
            <a:r>
              <a:rPr lang="sv-SE" altLang="tr-TR" dirty="0"/>
              <a:t>görelik</a:t>
            </a:r>
            <a:endParaRPr lang="tr-TR" altLang="tr-TR" dirty="0"/>
          </a:p>
          <a:p>
            <a:r>
              <a:rPr lang="sv-SE" altLang="tr-TR" dirty="0"/>
              <a:t>Öğrenene görelik</a:t>
            </a:r>
            <a:endParaRPr lang="tr-TR" altLang="tr-TR" dirty="0"/>
          </a:p>
          <a:p>
            <a:r>
              <a:rPr lang="sv-SE" altLang="tr-TR" dirty="0"/>
              <a:t>Ekonomiklik</a:t>
            </a:r>
            <a:endParaRPr lang="tr-TR" altLang="tr-TR" dirty="0"/>
          </a:p>
          <a:p>
            <a:pPr lvl="1"/>
            <a:endParaRPr lang="tr-TR" altLang="tr-TR" dirty="0"/>
          </a:p>
          <a:p>
            <a:endParaRPr lang="tr-TR" dirty="0"/>
          </a:p>
        </p:txBody>
      </p:sp>
    </p:spTree>
    <p:extLst>
      <p:ext uri="{BB962C8B-B14F-4D97-AF65-F5344CB8AC3E}">
        <p14:creationId xmlns:p14="http://schemas.microsoft.com/office/powerpoint/2010/main" val="2644535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Başlık 1"/>
          <p:cNvSpPr>
            <a:spLocks noGrp="1"/>
          </p:cNvSpPr>
          <p:nvPr>
            <p:ph type="title"/>
          </p:nvPr>
        </p:nvSpPr>
        <p:spPr/>
        <p:txBody>
          <a:bodyPr/>
          <a:lstStyle/>
          <a:p>
            <a:r>
              <a:rPr lang="tr-TR" altLang="tr-TR" smtClean="0"/>
              <a:t>Eğitim Durumlarının Değişkenleri</a:t>
            </a:r>
            <a:endParaRPr lang="tr-TR" altLang="tr-TR" dirty="0" smtClean="0"/>
          </a:p>
        </p:txBody>
      </p:sp>
      <p:sp>
        <p:nvSpPr>
          <p:cNvPr id="323587" name="İçerik Yer Tutucusu 2"/>
          <p:cNvSpPr>
            <a:spLocks noGrp="1"/>
          </p:cNvSpPr>
          <p:nvPr>
            <p:ph sz="quarter" idx="1"/>
          </p:nvPr>
        </p:nvSpPr>
        <p:spPr/>
        <p:txBody>
          <a:bodyPr/>
          <a:lstStyle/>
          <a:p>
            <a:r>
              <a:rPr lang="tr-TR" altLang="tr-TR" smtClean="0"/>
              <a:t>Pekiştireç</a:t>
            </a:r>
          </a:p>
          <a:p>
            <a:r>
              <a:rPr lang="tr-TR" altLang="tr-TR" smtClean="0"/>
              <a:t>İpucu</a:t>
            </a:r>
          </a:p>
          <a:p>
            <a:r>
              <a:rPr lang="tr-TR" altLang="tr-TR" smtClean="0"/>
              <a:t>Dönüt-düzeltme</a:t>
            </a:r>
          </a:p>
          <a:p>
            <a:r>
              <a:rPr lang="tr-TR" altLang="tr-TR" smtClean="0"/>
              <a:t>Etkin katılım</a:t>
            </a:r>
          </a:p>
        </p:txBody>
      </p:sp>
      <p:sp>
        <p:nvSpPr>
          <p:cNvPr id="6" name="İçerik Yer Tutucusu 5"/>
          <p:cNvSpPr>
            <a:spLocks noGrp="1"/>
          </p:cNvSpPr>
          <p:nvPr>
            <p:ph sz="quarter" idx="2"/>
          </p:nvPr>
        </p:nvSpPr>
        <p:spPr/>
        <p:txBody>
          <a:bodyPr/>
          <a:lstStyle/>
          <a:p>
            <a:endParaRPr lang="tr-TR"/>
          </a:p>
        </p:txBody>
      </p:sp>
      <p:sp>
        <p:nvSpPr>
          <p:cNvPr id="2" name="AutoShape 2" descr="pide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pide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4612"/>
          <a:stretch/>
        </p:blipFill>
        <p:spPr bwMode="auto">
          <a:xfrm>
            <a:off x="5652120" y="3275462"/>
            <a:ext cx="3033336" cy="288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562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Başlık 1"/>
          <p:cNvSpPr>
            <a:spLocks noGrp="1"/>
          </p:cNvSpPr>
          <p:nvPr>
            <p:ph type="title"/>
          </p:nvPr>
        </p:nvSpPr>
        <p:spPr/>
        <p:txBody>
          <a:bodyPr/>
          <a:lstStyle/>
          <a:p>
            <a:r>
              <a:rPr lang="tr-TR" altLang="tr-TR" smtClean="0"/>
              <a:t>Öğretim Stratejileri</a:t>
            </a:r>
          </a:p>
        </p:txBody>
      </p:sp>
      <p:sp>
        <p:nvSpPr>
          <p:cNvPr id="313347" name="İçerik Yer Tutucusu 2"/>
          <p:cNvSpPr>
            <a:spLocks noGrp="1"/>
          </p:cNvSpPr>
          <p:nvPr>
            <p:ph idx="1"/>
          </p:nvPr>
        </p:nvSpPr>
        <p:spPr/>
        <p:txBody>
          <a:bodyPr/>
          <a:lstStyle/>
          <a:p>
            <a:r>
              <a:rPr lang="tr-TR" altLang="tr-TR" smtClean="0"/>
              <a:t>Sunuş yoluyla öğretim stratejisi</a:t>
            </a:r>
          </a:p>
          <a:p>
            <a:r>
              <a:rPr lang="tr-TR" altLang="tr-TR" smtClean="0"/>
              <a:t>Buluş yoluyla öğretim stratejisi</a:t>
            </a:r>
          </a:p>
          <a:p>
            <a:r>
              <a:rPr lang="tr-TR" altLang="tr-TR" smtClean="0"/>
              <a:t>Araştırma‐inceleme yoluyla öğretim stratejisi</a:t>
            </a:r>
          </a:p>
        </p:txBody>
      </p:sp>
    </p:spTree>
    <p:extLst>
      <p:ext uri="{BB962C8B-B14F-4D97-AF65-F5344CB8AC3E}">
        <p14:creationId xmlns:p14="http://schemas.microsoft.com/office/powerpoint/2010/main" val="2385526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Başlık 1"/>
          <p:cNvSpPr>
            <a:spLocks noGrp="1"/>
          </p:cNvSpPr>
          <p:nvPr>
            <p:ph type="title"/>
          </p:nvPr>
        </p:nvSpPr>
        <p:spPr/>
        <p:txBody>
          <a:bodyPr/>
          <a:lstStyle/>
          <a:p>
            <a:r>
              <a:rPr lang="tr-TR" altLang="tr-TR" smtClean="0"/>
              <a:t>Öğretim yöntemleri</a:t>
            </a:r>
          </a:p>
        </p:txBody>
      </p:sp>
      <p:sp>
        <p:nvSpPr>
          <p:cNvPr id="321539" name="İçerik Yer Tutucusu 2"/>
          <p:cNvSpPr>
            <a:spLocks noGrp="1"/>
          </p:cNvSpPr>
          <p:nvPr>
            <p:ph idx="1"/>
          </p:nvPr>
        </p:nvSpPr>
        <p:spPr/>
        <p:txBody>
          <a:bodyPr/>
          <a:lstStyle/>
          <a:p>
            <a:r>
              <a:rPr lang="tr-TR" altLang="tr-TR" smtClean="0"/>
              <a:t>Anlatım</a:t>
            </a:r>
          </a:p>
          <a:p>
            <a:r>
              <a:rPr lang="tr-TR" altLang="tr-TR" smtClean="0"/>
              <a:t>Tartışma</a:t>
            </a:r>
          </a:p>
          <a:p>
            <a:r>
              <a:rPr lang="tr-TR" altLang="tr-TR" smtClean="0"/>
              <a:t>Örnek olay</a:t>
            </a:r>
          </a:p>
          <a:p>
            <a:r>
              <a:rPr lang="tr-TR" altLang="tr-TR" smtClean="0"/>
              <a:t>Problem çözme</a:t>
            </a:r>
          </a:p>
          <a:p>
            <a:r>
              <a:rPr lang="tr-TR" altLang="tr-TR" smtClean="0"/>
              <a:t>Gösterip yaptırma</a:t>
            </a:r>
          </a:p>
          <a:p>
            <a:r>
              <a:rPr lang="tr-TR" altLang="tr-TR" smtClean="0"/>
              <a:t>Yaratıcı drama</a:t>
            </a:r>
          </a:p>
          <a:p>
            <a:r>
              <a:rPr lang="tr-TR" altLang="tr-TR" smtClean="0"/>
              <a:t>Bireysel çalışma</a:t>
            </a:r>
          </a:p>
        </p:txBody>
      </p:sp>
    </p:spTree>
    <p:extLst>
      <p:ext uri="{BB962C8B-B14F-4D97-AF65-F5344CB8AC3E}">
        <p14:creationId xmlns:p14="http://schemas.microsoft.com/office/powerpoint/2010/main" val="69555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Başlık 1"/>
          <p:cNvSpPr>
            <a:spLocks noGrp="1"/>
          </p:cNvSpPr>
          <p:nvPr>
            <p:ph type="title"/>
          </p:nvPr>
        </p:nvSpPr>
        <p:spPr/>
        <p:txBody>
          <a:bodyPr/>
          <a:lstStyle/>
          <a:p>
            <a:r>
              <a:rPr lang="tr-TR" altLang="tr-TR" smtClean="0"/>
              <a:t>Öğretim teknikleri</a:t>
            </a:r>
          </a:p>
        </p:txBody>
      </p:sp>
      <p:sp>
        <p:nvSpPr>
          <p:cNvPr id="3" name="İçerik Yer Tutucusu 2"/>
          <p:cNvSpPr>
            <a:spLocks noGrp="1"/>
          </p:cNvSpPr>
          <p:nvPr>
            <p:ph idx="1"/>
          </p:nvPr>
        </p:nvSpPr>
        <p:spPr/>
        <p:txBody>
          <a:bodyPr>
            <a:noAutofit/>
          </a:bodyPr>
          <a:lstStyle/>
          <a:p>
            <a:pPr>
              <a:defRPr/>
            </a:pPr>
            <a:r>
              <a:rPr lang="tr-TR" sz="2400" dirty="0" smtClean="0"/>
              <a:t>Soru‐cevap</a:t>
            </a:r>
          </a:p>
          <a:p>
            <a:pPr>
              <a:defRPr/>
            </a:pPr>
            <a:r>
              <a:rPr lang="tr-TR" sz="2400" dirty="0" smtClean="0"/>
              <a:t>Rol oynama </a:t>
            </a:r>
          </a:p>
          <a:p>
            <a:pPr>
              <a:defRPr/>
            </a:pPr>
            <a:r>
              <a:rPr lang="tr-TR" sz="2400" dirty="0" smtClean="0"/>
              <a:t>Beyin fırtınası</a:t>
            </a:r>
          </a:p>
          <a:p>
            <a:pPr>
              <a:defRPr/>
            </a:pPr>
            <a:r>
              <a:rPr lang="tr-TR" sz="2400" dirty="0" smtClean="0"/>
              <a:t>Altı şapkalı düşünme tekniği</a:t>
            </a:r>
          </a:p>
          <a:p>
            <a:pPr>
              <a:defRPr/>
            </a:pPr>
            <a:r>
              <a:rPr lang="tr-TR" sz="2400" dirty="0" smtClean="0"/>
              <a:t>Benzetim tekniği</a:t>
            </a:r>
          </a:p>
          <a:p>
            <a:pPr>
              <a:defRPr/>
            </a:pPr>
            <a:r>
              <a:rPr lang="tr-TR" sz="2400" dirty="0" smtClean="0"/>
              <a:t>Mikro‐öğretim</a:t>
            </a:r>
          </a:p>
          <a:p>
            <a:pPr>
              <a:defRPr/>
            </a:pPr>
            <a:r>
              <a:rPr lang="tr-TR" sz="2400" dirty="0" smtClean="0"/>
              <a:t>Gezi</a:t>
            </a:r>
          </a:p>
          <a:p>
            <a:pPr>
              <a:defRPr/>
            </a:pPr>
            <a:r>
              <a:rPr lang="tr-TR" sz="2400" dirty="0" smtClean="0"/>
              <a:t>Proje</a:t>
            </a:r>
          </a:p>
          <a:p>
            <a:pPr>
              <a:defRPr/>
            </a:pPr>
            <a:r>
              <a:rPr lang="tr-TR" sz="2400" dirty="0" smtClean="0"/>
              <a:t>BDÖ</a:t>
            </a:r>
          </a:p>
          <a:p>
            <a:pPr>
              <a:defRPr/>
            </a:pPr>
            <a:r>
              <a:rPr lang="tr-TR" sz="2400" dirty="0" smtClean="0"/>
              <a:t>Bireyselleştirilmiş öğretim</a:t>
            </a:r>
          </a:p>
          <a:p>
            <a:pPr>
              <a:defRPr/>
            </a:pPr>
            <a:r>
              <a:rPr lang="tr-TR" sz="2400" dirty="0" smtClean="0"/>
              <a:t>Programlı öğretim</a:t>
            </a:r>
            <a:endParaRPr lang="tr-TR" sz="2400" dirty="0"/>
          </a:p>
        </p:txBody>
      </p:sp>
    </p:spTree>
    <p:extLst>
      <p:ext uri="{BB962C8B-B14F-4D97-AF65-F5344CB8AC3E}">
        <p14:creationId xmlns:p14="http://schemas.microsoft.com/office/powerpoint/2010/main" val="1750654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3068324166"/>
              </p:ext>
            </p:extLst>
          </p:nvPr>
        </p:nvGraphicFramePr>
        <p:xfrm>
          <a:off x="467542" y="620687"/>
          <a:ext cx="8280921" cy="5297377"/>
        </p:xfrm>
        <a:graphic>
          <a:graphicData uri="http://schemas.openxmlformats.org/drawingml/2006/table">
            <a:tbl>
              <a:tblPr>
                <a:tableStyleId>{BC89EF96-8CEA-46FF-86C4-4CE0E7609802}</a:tableStyleId>
              </a:tblPr>
              <a:tblGrid>
                <a:gridCol w="2583040"/>
                <a:gridCol w="1048410"/>
                <a:gridCol w="2066431"/>
                <a:gridCol w="2583040"/>
              </a:tblGrid>
              <a:tr h="588572">
                <a:tc gridSpan="4">
                  <a:txBody>
                    <a:bodyPr/>
                    <a:lstStyle/>
                    <a:p>
                      <a:pPr algn="ctr"/>
                      <a:r>
                        <a:rPr lang="tr-TR" sz="1800" dirty="0">
                          <a:effectLst/>
                        </a:rPr>
                        <a:t>TYYÇ Düzeyleri için Toplam Kredi (AKTS) ve Öğrenci Çalışma Yükü Aralıkları*</a:t>
                      </a:r>
                      <a:endParaRPr lang="tr-TR" sz="1800" b="1" dirty="0">
                        <a:solidFill>
                          <a:srgbClr val="000000"/>
                        </a:solidFill>
                        <a:effectLst/>
                        <a:latin typeface="Tahoma"/>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r>
              <a:tr h="2060003">
                <a:tc>
                  <a:txBody>
                    <a:bodyPr/>
                    <a:lstStyle/>
                    <a:p>
                      <a:pPr algn="ctr"/>
                      <a:r>
                        <a:rPr lang="tr-TR" sz="1800">
                          <a:effectLst/>
                        </a:rPr>
                        <a:t>TYYÇ DÜZEYLERİ</a:t>
                      </a:r>
                      <a:endParaRPr lang="tr-TR" sz="1800" b="1">
                        <a:solidFill>
                          <a:srgbClr val="000000"/>
                        </a:solidFill>
                        <a:effectLst/>
                        <a:latin typeface="Tahoma"/>
                      </a:endParaRPr>
                    </a:p>
                  </a:txBody>
                  <a:tcPr marL="0" marR="0" marT="0" marB="0"/>
                </a:tc>
                <a:tc>
                  <a:txBody>
                    <a:bodyPr/>
                    <a:lstStyle/>
                    <a:p>
                      <a:pPr algn="ctr"/>
                      <a:r>
                        <a:rPr lang="tr-TR" sz="1800">
                          <a:effectLst/>
                        </a:rPr>
                        <a:t>SÜRE</a:t>
                      </a:r>
                      <a:br>
                        <a:rPr lang="tr-TR" sz="1800">
                          <a:effectLst/>
                        </a:rPr>
                      </a:br>
                      <a:r>
                        <a:rPr lang="tr-TR" sz="1800">
                          <a:effectLst/>
                        </a:rPr>
                        <a:t>(Yıl)</a:t>
                      </a:r>
                      <a:endParaRPr lang="tr-TR" sz="1800" b="1">
                        <a:solidFill>
                          <a:srgbClr val="000000"/>
                        </a:solidFill>
                        <a:effectLst/>
                        <a:latin typeface="Tahoma"/>
                      </a:endParaRPr>
                    </a:p>
                  </a:txBody>
                  <a:tcPr marL="0" marR="0" marT="0" marB="0"/>
                </a:tc>
                <a:tc>
                  <a:txBody>
                    <a:bodyPr/>
                    <a:lstStyle/>
                    <a:p>
                      <a:pPr algn="ctr"/>
                      <a:r>
                        <a:rPr lang="tr-TR" sz="1800" dirty="0">
                          <a:effectLst/>
                        </a:rPr>
                        <a:t>TOPLAM AKTS KREDİSİ</a:t>
                      </a:r>
                      <a:br>
                        <a:rPr lang="tr-TR" sz="1800" dirty="0">
                          <a:effectLst/>
                        </a:rPr>
                      </a:br>
                      <a:r>
                        <a:rPr lang="tr-TR" sz="1800" dirty="0">
                          <a:effectLst/>
                        </a:rPr>
                        <a:t>(Yıl x 60 AKTS)</a:t>
                      </a:r>
                      <a:endParaRPr lang="tr-TR" sz="1800" b="1" dirty="0">
                        <a:solidFill>
                          <a:srgbClr val="000000"/>
                        </a:solidFill>
                        <a:effectLst/>
                        <a:latin typeface="Tahoma"/>
                      </a:endParaRPr>
                    </a:p>
                  </a:txBody>
                  <a:tcPr marL="0" marR="0" marT="0" marB="0"/>
                </a:tc>
                <a:tc>
                  <a:txBody>
                    <a:bodyPr/>
                    <a:lstStyle/>
                    <a:p>
                      <a:pPr algn="ctr"/>
                      <a:r>
                        <a:rPr lang="tr-TR" sz="1800" dirty="0">
                          <a:effectLst/>
                        </a:rPr>
                        <a:t>TOPLAM ÖĞRENCİ ÇALIŞMA YÜKÜ</a:t>
                      </a:r>
                      <a:br>
                        <a:rPr lang="tr-TR" sz="1800" dirty="0">
                          <a:effectLst/>
                        </a:rPr>
                      </a:br>
                      <a:r>
                        <a:rPr lang="tr-TR" sz="1800" dirty="0">
                          <a:effectLst/>
                        </a:rPr>
                        <a:t>(Saat)</a:t>
                      </a:r>
                      <a:br>
                        <a:rPr lang="tr-TR" sz="1800" dirty="0">
                          <a:effectLst/>
                        </a:rPr>
                      </a:br>
                      <a:r>
                        <a:rPr lang="tr-TR" sz="1800" dirty="0">
                          <a:effectLst/>
                        </a:rPr>
                        <a:t>(1 AKTS= 25- 30 saat)</a:t>
                      </a:r>
                      <a:endParaRPr lang="tr-TR" sz="1800" b="1" dirty="0">
                        <a:solidFill>
                          <a:srgbClr val="000000"/>
                        </a:solidFill>
                        <a:effectLst/>
                        <a:latin typeface="Tahoma"/>
                      </a:endParaRPr>
                    </a:p>
                  </a:txBody>
                  <a:tcPr marL="0" marR="0" marT="0" marB="0"/>
                </a:tc>
              </a:tr>
              <a:tr h="588648">
                <a:tc>
                  <a:txBody>
                    <a:bodyPr/>
                    <a:lstStyle/>
                    <a:p>
                      <a:r>
                        <a:rPr lang="tr-TR" sz="1800">
                          <a:effectLst/>
                        </a:rPr>
                        <a:t>8. DÜZEY</a:t>
                      </a:r>
                      <a:br>
                        <a:rPr lang="tr-TR" sz="1800">
                          <a:effectLst/>
                        </a:rPr>
                      </a:br>
                      <a:r>
                        <a:rPr lang="tr-TR" sz="1800">
                          <a:effectLst/>
                        </a:rPr>
                        <a:t>(DOKTORA)</a:t>
                      </a:r>
                      <a:endParaRPr lang="tr-TR" sz="1800">
                        <a:solidFill>
                          <a:srgbClr val="000000"/>
                        </a:solidFill>
                        <a:effectLst/>
                        <a:latin typeface="Tahoma"/>
                      </a:endParaRPr>
                    </a:p>
                  </a:txBody>
                  <a:tcPr marL="0" marR="0" marT="0" marB="0" anchor="ctr"/>
                </a:tc>
                <a:tc>
                  <a:txBody>
                    <a:bodyPr/>
                    <a:lstStyle/>
                    <a:p>
                      <a:pPr algn="ctr"/>
                      <a:r>
                        <a:rPr lang="tr-TR" sz="1800">
                          <a:effectLst/>
                        </a:rPr>
                        <a:t>3 - 4</a:t>
                      </a:r>
                      <a:endParaRPr lang="tr-TR" sz="1800">
                        <a:solidFill>
                          <a:srgbClr val="000000"/>
                        </a:solidFill>
                        <a:effectLst/>
                        <a:latin typeface="Tahoma"/>
                      </a:endParaRPr>
                    </a:p>
                  </a:txBody>
                  <a:tcPr marL="0" marR="0" marT="0" marB="0" anchor="ctr"/>
                </a:tc>
                <a:tc>
                  <a:txBody>
                    <a:bodyPr/>
                    <a:lstStyle/>
                    <a:p>
                      <a:pPr algn="ctr"/>
                      <a:r>
                        <a:rPr lang="tr-TR" sz="1800">
                          <a:effectLst/>
                        </a:rPr>
                        <a:t>180 - 240</a:t>
                      </a:r>
                      <a:endParaRPr lang="tr-TR" sz="1800">
                        <a:solidFill>
                          <a:srgbClr val="000000"/>
                        </a:solidFill>
                        <a:effectLst/>
                        <a:latin typeface="Tahoma"/>
                      </a:endParaRPr>
                    </a:p>
                  </a:txBody>
                  <a:tcPr marL="0" marR="0" marT="0" marB="0" anchor="ctr"/>
                </a:tc>
                <a:tc>
                  <a:txBody>
                    <a:bodyPr/>
                    <a:lstStyle/>
                    <a:p>
                      <a:pPr algn="ctr"/>
                      <a:r>
                        <a:rPr lang="tr-TR" sz="1800">
                          <a:effectLst/>
                        </a:rPr>
                        <a:t>4.500 - 5.400</a:t>
                      </a:r>
                      <a:br>
                        <a:rPr lang="tr-TR" sz="1800">
                          <a:effectLst/>
                        </a:rPr>
                      </a:br>
                      <a:r>
                        <a:rPr lang="tr-TR" sz="1800">
                          <a:effectLst/>
                        </a:rPr>
                        <a:t>6000 - 7.200</a:t>
                      </a:r>
                      <a:endParaRPr lang="tr-TR" sz="1800">
                        <a:solidFill>
                          <a:srgbClr val="000000"/>
                        </a:solidFill>
                        <a:effectLst/>
                        <a:latin typeface="Tahoma"/>
                      </a:endParaRPr>
                    </a:p>
                  </a:txBody>
                  <a:tcPr marL="0" marR="0" marT="0" marB="0" anchor="ctr"/>
                </a:tc>
              </a:tr>
              <a:tr h="882858">
                <a:tc>
                  <a:txBody>
                    <a:bodyPr/>
                    <a:lstStyle/>
                    <a:p>
                      <a:r>
                        <a:rPr lang="tr-TR" sz="1800">
                          <a:effectLst/>
                        </a:rPr>
                        <a:t>7. DÜZEY</a:t>
                      </a:r>
                      <a:br>
                        <a:rPr lang="tr-TR" sz="1800">
                          <a:effectLst/>
                        </a:rPr>
                      </a:br>
                      <a:r>
                        <a:rPr lang="tr-TR" sz="1800">
                          <a:effectLst/>
                        </a:rPr>
                        <a:t>(YÜKSEK LİSANS)</a:t>
                      </a:r>
                      <a:endParaRPr lang="tr-TR" sz="1800">
                        <a:solidFill>
                          <a:srgbClr val="000000"/>
                        </a:solidFill>
                        <a:effectLst/>
                        <a:latin typeface="Tahoma"/>
                      </a:endParaRPr>
                    </a:p>
                  </a:txBody>
                  <a:tcPr marL="0" marR="0" marT="0" marB="0" anchor="ctr"/>
                </a:tc>
                <a:tc>
                  <a:txBody>
                    <a:bodyPr/>
                    <a:lstStyle/>
                    <a:p>
                      <a:pPr algn="ctr"/>
                      <a:r>
                        <a:rPr lang="tr-TR" sz="1800">
                          <a:effectLst/>
                        </a:rPr>
                        <a:t>1,5 - 2</a:t>
                      </a:r>
                      <a:endParaRPr lang="tr-TR" sz="1800">
                        <a:solidFill>
                          <a:srgbClr val="000000"/>
                        </a:solidFill>
                        <a:effectLst/>
                        <a:latin typeface="Tahoma"/>
                      </a:endParaRPr>
                    </a:p>
                  </a:txBody>
                  <a:tcPr marL="0" marR="0" marT="0" marB="0" anchor="ctr"/>
                </a:tc>
                <a:tc>
                  <a:txBody>
                    <a:bodyPr/>
                    <a:lstStyle/>
                    <a:p>
                      <a:pPr algn="ctr"/>
                      <a:r>
                        <a:rPr lang="tr-TR" sz="1800">
                          <a:effectLst/>
                        </a:rPr>
                        <a:t>90 - 120</a:t>
                      </a:r>
                      <a:endParaRPr lang="tr-TR" sz="1800">
                        <a:solidFill>
                          <a:srgbClr val="000000"/>
                        </a:solidFill>
                        <a:effectLst/>
                        <a:latin typeface="Tahoma"/>
                      </a:endParaRPr>
                    </a:p>
                  </a:txBody>
                  <a:tcPr marL="0" marR="0" marT="0" marB="0" anchor="ctr"/>
                </a:tc>
                <a:tc>
                  <a:txBody>
                    <a:bodyPr/>
                    <a:lstStyle/>
                    <a:p>
                      <a:pPr algn="ctr"/>
                      <a:r>
                        <a:rPr lang="tr-TR" sz="1800">
                          <a:effectLst/>
                        </a:rPr>
                        <a:t>2.250 - 2.700</a:t>
                      </a:r>
                      <a:br>
                        <a:rPr lang="tr-TR" sz="1800">
                          <a:effectLst/>
                        </a:rPr>
                      </a:br>
                      <a:r>
                        <a:rPr lang="tr-TR" sz="1800">
                          <a:effectLst/>
                        </a:rPr>
                        <a:t>3.000 - 3.600</a:t>
                      </a:r>
                      <a:endParaRPr lang="tr-TR" sz="1800">
                        <a:solidFill>
                          <a:srgbClr val="000000"/>
                        </a:solidFill>
                        <a:effectLst/>
                        <a:latin typeface="Tahoma"/>
                      </a:endParaRPr>
                    </a:p>
                  </a:txBody>
                  <a:tcPr marL="0" marR="0" marT="0" marB="0" anchor="ctr"/>
                </a:tc>
              </a:tr>
              <a:tr h="588648">
                <a:tc>
                  <a:txBody>
                    <a:bodyPr/>
                    <a:lstStyle/>
                    <a:p>
                      <a:r>
                        <a:rPr lang="tr-TR" sz="1800">
                          <a:effectLst/>
                        </a:rPr>
                        <a:t>6. DÜZEY</a:t>
                      </a:r>
                      <a:br>
                        <a:rPr lang="tr-TR" sz="1800">
                          <a:effectLst/>
                        </a:rPr>
                      </a:br>
                      <a:r>
                        <a:rPr lang="tr-TR" sz="1800">
                          <a:effectLst/>
                        </a:rPr>
                        <a:t>(LİSANS)</a:t>
                      </a:r>
                      <a:endParaRPr lang="tr-TR" sz="1800">
                        <a:solidFill>
                          <a:srgbClr val="000000"/>
                        </a:solidFill>
                        <a:effectLst/>
                        <a:latin typeface="Tahoma"/>
                      </a:endParaRPr>
                    </a:p>
                  </a:txBody>
                  <a:tcPr marL="0" marR="0" marT="0" marB="0" anchor="ctr"/>
                </a:tc>
                <a:tc>
                  <a:txBody>
                    <a:bodyPr/>
                    <a:lstStyle/>
                    <a:p>
                      <a:pPr algn="ctr"/>
                      <a:r>
                        <a:rPr lang="tr-TR" sz="1800">
                          <a:effectLst/>
                        </a:rPr>
                        <a:t>4</a:t>
                      </a:r>
                      <a:endParaRPr lang="tr-TR" sz="1800">
                        <a:solidFill>
                          <a:srgbClr val="000000"/>
                        </a:solidFill>
                        <a:effectLst/>
                        <a:latin typeface="Tahoma"/>
                      </a:endParaRPr>
                    </a:p>
                  </a:txBody>
                  <a:tcPr marL="0" marR="0" marT="0" marB="0" anchor="ctr"/>
                </a:tc>
                <a:tc>
                  <a:txBody>
                    <a:bodyPr/>
                    <a:lstStyle/>
                    <a:p>
                      <a:pPr algn="ctr"/>
                      <a:r>
                        <a:rPr lang="tr-TR" sz="1800">
                          <a:effectLst/>
                        </a:rPr>
                        <a:t>240</a:t>
                      </a:r>
                      <a:endParaRPr lang="tr-TR" sz="1800">
                        <a:solidFill>
                          <a:srgbClr val="000000"/>
                        </a:solidFill>
                        <a:effectLst/>
                        <a:latin typeface="Tahoma"/>
                      </a:endParaRPr>
                    </a:p>
                  </a:txBody>
                  <a:tcPr marL="0" marR="0" marT="0" marB="0" anchor="ctr"/>
                </a:tc>
                <a:tc>
                  <a:txBody>
                    <a:bodyPr/>
                    <a:lstStyle/>
                    <a:p>
                      <a:pPr algn="ctr"/>
                      <a:r>
                        <a:rPr lang="tr-TR" sz="1800">
                          <a:effectLst/>
                        </a:rPr>
                        <a:t>6.000 - 7.200</a:t>
                      </a:r>
                      <a:endParaRPr lang="tr-TR" sz="1800">
                        <a:solidFill>
                          <a:srgbClr val="000000"/>
                        </a:solidFill>
                        <a:effectLst/>
                        <a:latin typeface="Tahoma"/>
                      </a:endParaRPr>
                    </a:p>
                  </a:txBody>
                  <a:tcPr marL="0" marR="0" marT="0" marB="0" anchor="ctr"/>
                </a:tc>
              </a:tr>
              <a:tr h="588648">
                <a:tc>
                  <a:txBody>
                    <a:bodyPr/>
                    <a:lstStyle/>
                    <a:p>
                      <a:r>
                        <a:rPr lang="tr-TR" sz="1800">
                          <a:effectLst/>
                        </a:rPr>
                        <a:t>5. DÜZEY</a:t>
                      </a:r>
                      <a:br>
                        <a:rPr lang="tr-TR" sz="1800">
                          <a:effectLst/>
                        </a:rPr>
                      </a:br>
                      <a:r>
                        <a:rPr lang="tr-TR" sz="1800">
                          <a:effectLst/>
                        </a:rPr>
                        <a:t>(ÖN LİSANS)</a:t>
                      </a:r>
                      <a:endParaRPr lang="tr-TR" sz="1800">
                        <a:solidFill>
                          <a:srgbClr val="000000"/>
                        </a:solidFill>
                        <a:effectLst/>
                        <a:latin typeface="Tahoma"/>
                      </a:endParaRPr>
                    </a:p>
                  </a:txBody>
                  <a:tcPr marL="0" marR="0" marT="0" marB="0" anchor="ctr"/>
                </a:tc>
                <a:tc>
                  <a:txBody>
                    <a:bodyPr/>
                    <a:lstStyle/>
                    <a:p>
                      <a:pPr algn="ctr"/>
                      <a:r>
                        <a:rPr lang="tr-TR" sz="1800">
                          <a:effectLst/>
                        </a:rPr>
                        <a:t>2</a:t>
                      </a:r>
                      <a:endParaRPr lang="tr-TR" sz="1800">
                        <a:solidFill>
                          <a:srgbClr val="000000"/>
                        </a:solidFill>
                        <a:effectLst/>
                        <a:latin typeface="Tahoma"/>
                      </a:endParaRPr>
                    </a:p>
                  </a:txBody>
                  <a:tcPr marL="0" marR="0" marT="0" marB="0" anchor="ctr"/>
                </a:tc>
                <a:tc>
                  <a:txBody>
                    <a:bodyPr/>
                    <a:lstStyle/>
                    <a:p>
                      <a:pPr algn="ctr"/>
                      <a:r>
                        <a:rPr lang="tr-TR" sz="1800">
                          <a:effectLst/>
                        </a:rPr>
                        <a:t>120</a:t>
                      </a:r>
                      <a:endParaRPr lang="tr-TR" sz="1800">
                        <a:solidFill>
                          <a:srgbClr val="000000"/>
                        </a:solidFill>
                        <a:effectLst/>
                        <a:latin typeface="Tahoma"/>
                      </a:endParaRPr>
                    </a:p>
                  </a:txBody>
                  <a:tcPr marL="0" marR="0" marT="0" marB="0" anchor="ctr"/>
                </a:tc>
                <a:tc>
                  <a:txBody>
                    <a:bodyPr/>
                    <a:lstStyle/>
                    <a:p>
                      <a:pPr algn="ctr"/>
                      <a:r>
                        <a:rPr lang="tr-TR" sz="1800" dirty="0">
                          <a:effectLst/>
                        </a:rPr>
                        <a:t>3.000 - 3.600</a:t>
                      </a:r>
                      <a:endParaRPr lang="tr-TR" sz="1800" dirty="0">
                        <a:solidFill>
                          <a:srgbClr val="000000"/>
                        </a:solidFill>
                        <a:effectLst/>
                        <a:latin typeface="Tahoma"/>
                      </a:endParaRPr>
                    </a:p>
                  </a:txBody>
                  <a:tcPr marL="0" marR="0" marT="0" marB="0" anchor="ctr"/>
                </a:tc>
              </a:tr>
            </a:tbl>
          </a:graphicData>
        </a:graphic>
      </p:graphicFrame>
      <p:sp>
        <p:nvSpPr>
          <p:cNvPr id="6" name="Dikdörtgen 5"/>
          <p:cNvSpPr/>
          <p:nvPr/>
        </p:nvSpPr>
        <p:spPr>
          <a:xfrm>
            <a:off x="3128688" y="6011996"/>
            <a:ext cx="2886624" cy="369332"/>
          </a:xfrm>
          <a:prstGeom prst="rect">
            <a:avLst/>
          </a:prstGeom>
        </p:spPr>
        <p:txBody>
          <a:bodyPr wrap="none">
            <a:spAutoFit/>
          </a:bodyPr>
          <a:lstStyle/>
          <a:p>
            <a:r>
              <a:rPr lang="tr-TR" dirty="0">
                <a:hlinkClick r:id="rId2"/>
              </a:rPr>
              <a:t>http://tyyc.yok.gov.tr/?pid=36</a:t>
            </a:r>
            <a:endParaRPr lang="tr-TR" dirty="0"/>
          </a:p>
        </p:txBody>
      </p:sp>
    </p:spTree>
    <p:extLst>
      <p:ext uri="{BB962C8B-B14F-4D97-AF65-F5344CB8AC3E}">
        <p14:creationId xmlns:p14="http://schemas.microsoft.com/office/powerpoint/2010/main" val="194659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a:t>Gerekli iş yükünü ve AKTS kredilerini </a:t>
            </a:r>
            <a:r>
              <a:rPr lang="tr-TR" sz="2400" dirty="0" smtClean="0"/>
              <a:t>hesaplama</a:t>
            </a:r>
            <a:endParaRPr lang="tr-TR" sz="2400" dirty="0"/>
          </a:p>
        </p:txBody>
      </p:sp>
      <p:sp>
        <p:nvSpPr>
          <p:cNvPr id="3" name="İçerik Yer Tutucusu 2"/>
          <p:cNvSpPr>
            <a:spLocks noGrp="1"/>
          </p:cNvSpPr>
          <p:nvPr>
            <p:ph sz="quarter" idx="1"/>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1124744"/>
            <a:ext cx="828092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82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tr-TR" altLang="tr-TR"/>
              <a:t>Öğretim Tasarımı Nedir?</a:t>
            </a:r>
          </a:p>
        </p:txBody>
      </p:sp>
      <p:graphicFrame>
        <p:nvGraphicFramePr>
          <p:cNvPr id="29705" name="Group 9"/>
          <p:cNvGraphicFramePr>
            <a:graphicFrameLocks noGrp="1"/>
          </p:cNvGraphicFramePr>
          <p:nvPr>
            <p:ph sz="quarter" idx="1"/>
          </p:nvPr>
        </p:nvGraphicFramePr>
        <p:xfrm>
          <a:off x="457200" y="1219200"/>
          <a:ext cx="8229600" cy="2822448"/>
        </p:xfrm>
        <a:graphic>
          <a:graphicData uri="http://schemas.openxmlformats.org/drawingml/2006/table">
            <a:tbl>
              <a:tblPr/>
              <a:tblGrid>
                <a:gridCol w="8229600"/>
              </a:tblGrid>
              <a:tr h="2057400">
                <a:tc>
                  <a:txBody>
                    <a:bodyPr/>
                    <a:lstStyle>
                      <a:lvl1pPr>
                        <a:spcBef>
                          <a:spcPct val="20000"/>
                        </a:spcBef>
                        <a:buClr>
                          <a:schemeClr val="folHlink"/>
                        </a:buClr>
                        <a:buSzPct val="60000"/>
                        <a:buFont typeface="Wingdings" pitchFamily="2" charset="2"/>
                        <a:defRPr sz="2800">
                          <a:solidFill>
                            <a:schemeClr val="tx1"/>
                          </a:solidFill>
                          <a:latin typeface="Tahoma" charset="0"/>
                        </a:defRPr>
                      </a:lvl1pPr>
                      <a:lvl2pPr>
                        <a:spcBef>
                          <a:spcPct val="20000"/>
                        </a:spcBef>
                        <a:buClr>
                          <a:schemeClr val="hlink"/>
                        </a:buClr>
                        <a:buSzPct val="55000"/>
                        <a:buFont typeface="Wingdings" pitchFamily="2" charset="2"/>
                        <a:defRPr sz="2400">
                          <a:solidFill>
                            <a:schemeClr val="tx1"/>
                          </a:solidFill>
                          <a:latin typeface="Tahoma" charset="0"/>
                        </a:defRPr>
                      </a:lvl2pPr>
                      <a:lvl3pPr>
                        <a:spcBef>
                          <a:spcPct val="20000"/>
                        </a:spcBef>
                        <a:buClr>
                          <a:schemeClr val="folHlink"/>
                        </a:buClr>
                        <a:buSzPct val="50000"/>
                        <a:buFont typeface="Wingdings" pitchFamily="2" charset="2"/>
                        <a:defRPr sz="2000">
                          <a:solidFill>
                            <a:schemeClr val="tx1"/>
                          </a:solidFill>
                          <a:latin typeface="Tahoma" charset="0"/>
                        </a:defRPr>
                      </a:lvl3pPr>
                      <a:lvl4pPr>
                        <a:spcBef>
                          <a:spcPct val="20000"/>
                        </a:spcBef>
                        <a:buClr>
                          <a:schemeClr val="accent2"/>
                        </a:buClr>
                        <a:buSzPct val="55000"/>
                        <a:buFont typeface="Wingdings" pitchFamily="2" charset="2"/>
                        <a:defRPr>
                          <a:solidFill>
                            <a:schemeClr val="tx1"/>
                          </a:solidFill>
                          <a:latin typeface="Tahoma" charset="0"/>
                        </a:defRPr>
                      </a:lvl4pPr>
                      <a:lvl5pPr>
                        <a:spcBef>
                          <a:spcPct val="20000"/>
                        </a:spcBef>
                        <a:buClr>
                          <a:schemeClr val="accent1"/>
                        </a:buClr>
                        <a:buSzPct val="50000"/>
                        <a:buFont typeface="Wingdings" pitchFamily="2" charset="2"/>
                        <a:defRPr>
                          <a:solidFill>
                            <a:schemeClr val="tx1"/>
                          </a:solidFill>
                          <a:latin typeface="Tahoma"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altLang="tr-TR" sz="2800" b="0" i="0" u="none" strike="noStrike" cap="none" normalizeH="0" baseline="0" smtClean="0">
                          <a:ln>
                            <a:noFill/>
                          </a:ln>
                          <a:solidFill>
                            <a:schemeClr val="tx1"/>
                          </a:solidFill>
                          <a:effectLst/>
                          <a:latin typeface="Tahoma" charset="0"/>
                        </a:rPr>
                        <a:t>Tasarım uzmanı / tasarımı uygulayacak öğretmen tarafından yapılan tasarı</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altLang="tr-TR" sz="2800" b="0" i="0" u="none" strike="noStrike" cap="none" normalizeH="0" baseline="0" smtClean="0">
                          <a:ln>
                            <a:noFill/>
                          </a:ln>
                          <a:solidFill>
                            <a:schemeClr val="tx1"/>
                          </a:solidFill>
                          <a:effectLst/>
                          <a:latin typeface="Tahoma" charset="0"/>
                        </a:rPr>
                        <a:t>Belirli bir ders, kurs, belirli bir öğrenme içeriği ve belirli bir öğrenen grubu için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altLang="tr-TR" sz="2800" b="0" i="0" u="none" strike="noStrike" cap="none" normalizeH="0" baseline="0" smtClean="0">
                          <a:ln>
                            <a:noFill/>
                          </a:ln>
                          <a:solidFill>
                            <a:schemeClr val="tx1"/>
                          </a:solidFill>
                          <a:effectLst/>
                          <a:latin typeface="Tahoma" charset="0"/>
                        </a:rPr>
                        <a:t>Öğretim ilkelerinden yararlanılarak öğretimin planlanması</a:t>
                      </a:r>
                    </a:p>
                  </a:txBody>
                  <a:tcPr marL="112275" marR="112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84597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Dersler ile program yeterliliklerinin ilişkilendirilmesi</a:t>
            </a:r>
            <a:endParaRPr lang="tr-TR" sz="2400" dirty="0"/>
          </a:p>
        </p:txBody>
      </p:sp>
      <p:sp>
        <p:nvSpPr>
          <p:cNvPr id="3" name="İçerik Yer Tutucusu 2"/>
          <p:cNvSpPr>
            <a:spLocks noGrp="1"/>
          </p:cNvSpPr>
          <p:nvPr>
            <p:ph sz="quarter" idx="1"/>
          </p:nvPr>
        </p:nvSpPr>
        <p:spPr/>
        <p:txBody>
          <a:bodyPr/>
          <a:lstStyle/>
          <a:p>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 y="1268760"/>
            <a:ext cx="8424936" cy="506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554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Örnek Bir Ders İzlencesi - </a:t>
            </a:r>
            <a:r>
              <a:rPr lang="tr-TR" dirty="0" err="1" smtClean="0"/>
              <a:t>Syllabus</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3621690964"/>
              </p:ext>
            </p:extLst>
          </p:nvPr>
        </p:nvGraphicFramePr>
        <p:xfrm>
          <a:off x="845362" y="1196752"/>
          <a:ext cx="7453277" cy="5120598"/>
        </p:xfrm>
        <a:graphic>
          <a:graphicData uri="http://schemas.openxmlformats.org/drawingml/2006/table">
            <a:tbl>
              <a:tblPr firstRow="1" firstCol="1" bandRow="1" bandCol="1">
                <a:tableStyleId>{5C22544A-7EE6-4342-B048-85BDC9FD1C3A}</a:tableStyleId>
              </a:tblPr>
              <a:tblGrid>
                <a:gridCol w="1483642"/>
                <a:gridCol w="1648051"/>
                <a:gridCol w="722800"/>
                <a:gridCol w="808395"/>
                <a:gridCol w="722800"/>
                <a:gridCol w="809029"/>
                <a:gridCol w="628963"/>
                <a:gridCol w="629597"/>
              </a:tblGrid>
              <a:tr h="0">
                <a:tc>
                  <a:txBody>
                    <a:bodyPr/>
                    <a:lstStyle/>
                    <a:p>
                      <a:pPr>
                        <a:spcAft>
                          <a:spcPts val="0"/>
                        </a:spcAft>
                      </a:pPr>
                      <a:r>
                        <a:rPr lang="tr-TR" sz="1050" dirty="0">
                          <a:effectLst/>
                          <a:latin typeface="Arial Narrow" pitchFamily="34" charset="0"/>
                        </a:rPr>
                        <a:t>Dersin Adı</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a:effectLst/>
                          <a:latin typeface="Arial Narrow" pitchFamily="34" charset="0"/>
                        </a:rPr>
                        <a:t>Kodu</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a:effectLst/>
                          <a:latin typeface="Arial Narrow" pitchFamily="34" charset="0"/>
                        </a:rPr>
                        <a:t>Yarıyıl</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a:effectLst/>
                          <a:latin typeface="Arial Narrow" pitchFamily="34" charset="0"/>
                        </a:rPr>
                        <a:t>Teori (saat/hafta)</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a:effectLst/>
                          <a:latin typeface="Arial Narrow" pitchFamily="34" charset="0"/>
                        </a:rPr>
                        <a:t>Uygulama</a:t>
                      </a:r>
                    </a:p>
                    <a:p>
                      <a:pPr algn="ctr">
                        <a:spcAft>
                          <a:spcPts val="0"/>
                        </a:spcAft>
                      </a:pPr>
                      <a:r>
                        <a:rPr lang="tr-TR" sz="1050" dirty="0">
                          <a:effectLst/>
                          <a:latin typeface="Arial Narrow" pitchFamily="34" charset="0"/>
                        </a:rPr>
                        <a:t>(saat/hafta)</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err="1">
                          <a:effectLst/>
                          <a:latin typeface="Arial Narrow" pitchFamily="34" charset="0"/>
                        </a:rPr>
                        <a:t>Laboratuar</a:t>
                      </a:r>
                      <a:endParaRPr lang="tr-TR" sz="1050" dirty="0">
                        <a:effectLst/>
                        <a:latin typeface="Arial Narrow" pitchFamily="34" charset="0"/>
                      </a:endParaRPr>
                    </a:p>
                    <a:p>
                      <a:pPr algn="ctr">
                        <a:spcAft>
                          <a:spcPts val="0"/>
                        </a:spcAft>
                      </a:pPr>
                      <a:r>
                        <a:rPr lang="tr-TR" sz="1050" dirty="0">
                          <a:effectLst/>
                          <a:latin typeface="Arial Narrow" pitchFamily="34" charset="0"/>
                        </a:rPr>
                        <a:t>(saat/hafta)</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a:effectLst/>
                          <a:latin typeface="Arial Narrow" pitchFamily="34" charset="0"/>
                        </a:rPr>
                        <a:t>Yerel Kredi</a:t>
                      </a:r>
                    </a:p>
                    <a:p>
                      <a:pPr algn="ctr">
                        <a:spcAft>
                          <a:spcPts val="0"/>
                        </a:spcAft>
                      </a:pPr>
                      <a:r>
                        <a:rPr lang="tr-TR" sz="1050" dirty="0">
                          <a:effectLst/>
                          <a:latin typeface="Arial Narrow" pitchFamily="34" charset="0"/>
                        </a:rPr>
                        <a:t> </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a:effectLst/>
                          <a:latin typeface="Arial Narrow" pitchFamily="34" charset="0"/>
                        </a:rPr>
                        <a:t>AKTS</a:t>
                      </a:r>
                      <a:endParaRPr lang="tr-TR" sz="1050" dirty="0">
                        <a:effectLst/>
                        <a:latin typeface="Arial Narrow" pitchFamily="34" charset="0"/>
                        <a:ea typeface="Calibri"/>
                      </a:endParaRPr>
                    </a:p>
                  </a:txBody>
                  <a:tcPr marL="68580" marR="68580" marT="0" marB="0"/>
                </a:tc>
              </a:tr>
              <a:tr h="420047">
                <a:tc>
                  <a:txBody>
                    <a:bodyPr/>
                    <a:lstStyle/>
                    <a:p>
                      <a:pPr algn="ctr">
                        <a:spcAft>
                          <a:spcPts val="0"/>
                        </a:spcAft>
                      </a:pPr>
                      <a:r>
                        <a:rPr lang="tr-TR" sz="1050" dirty="0" smtClean="0">
                          <a:effectLst/>
                          <a:latin typeface="Arial Narrow" pitchFamily="34" charset="0"/>
                        </a:rPr>
                        <a:t>Program Geliştirme ve Değerlendirme</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smtClean="0">
                          <a:latin typeface="Arial Narrow" pitchFamily="34" charset="0"/>
                        </a:rPr>
                        <a:t>EĞT-503</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a:effectLst/>
                          <a:latin typeface="Arial Narrow" pitchFamily="34" charset="0"/>
                        </a:rPr>
                        <a:t>Güz</a:t>
                      </a:r>
                    </a:p>
                    <a:p>
                      <a:pPr algn="ctr">
                        <a:spcAft>
                          <a:spcPts val="0"/>
                        </a:spcAft>
                      </a:pPr>
                      <a:r>
                        <a:rPr lang="tr-TR" sz="1050">
                          <a:effectLst/>
                          <a:latin typeface="Arial Narrow" pitchFamily="34" charset="0"/>
                        </a:rPr>
                        <a:t> </a:t>
                      </a:r>
                      <a:endParaRPr lang="tr-TR" sz="1050">
                        <a:effectLst/>
                        <a:latin typeface="Arial Narrow" pitchFamily="34" charset="0"/>
                        <a:ea typeface="Calibri"/>
                      </a:endParaRPr>
                    </a:p>
                  </a:txBody>
                  <a:tcPr marL="68580" marR="68580" marT="0" marB="0"/>
                </a:tc>
                <a:tc>
                  <a:txBody>
                    <a:bodyPr/>
                    <a:lstStyle/>
                    <a:p>
                      <a:pPr algn="ctr">
                        <a:spcAft>
                          <a:spcPts val="0"/>
                        </a:spcAft>
                      </a:pPr>
                      <a:r>
                        <a:rPr lang="tr-TR" sz="1050" dirty="0" smtClean="0">
                          <a:effectLst/>
                          <a:latin typeface="Arial Narrow" pitchFamily="34" charset="0"/>
                        </a:rPr>
                        <a:t>3</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smtClean="0">
                          <a:effectLst/>
                          <a:latin typeface="Arial Narrow" pitchFamily="34" charset="0"/>
                        </a:rPr>
                        <a:t>0</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smtClean="0">
                          <a:effectLst/>
                          <a:latin typeface="Arial Narrow" pitchFamily="34" charset="0"/>
                        </a:rPr>
                        <a:t>0</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smtClean="0">
                          <a:effectLst/>
                          <a:latin typeface="Arial Narrow" pitchFamily="34" charset="0"/>
                        </a:rPr>
                        <a:t>3</a:t>
                      </a:r>
                      <a:endParaRPr lang="tr-TR" sz="1050" dirty="0">
                        <a:effectLst/>
                        <a:latin typeface="Arial Narrow" pitchFamily="34" charset="0"/>
                        <a:ea typeface="Calibri"/>
                      </a:endParaRPr>
                    </a:p>
                  </a:txBody>
                  <a:tcPr marL="68580" marR="68580" marT="0" marB="0"/>
                </a:tc>
                <a:tc>
                  <a:txBody>
                    <a:bodyPr/>
                    <a:lstStyle/>
                    <a:p>
                      <a:pPr algn="ctr">
                        <a:spcAft>
                          <a:spcPts val="0"/>
                        </a:spcAft>
                      </a:pPr>
                      <a:r>
                        <a:rPr lang="tr-TR" sz="1050" dirty="0" smtClean="0">
                          <a:effectLst/>
                          <a:latin typeface="Arial Narrow" pitchFamily="34" charset="0"/>
                        </a:rPr>
                        <a:t>5</a:t>
                      </a:r>
                      <a:endParaRPr lang="tr-TR" sz="1050" dirty="0">
                        <a:effectLst/>
                        <a:latin typeface="Arial Narrow" pitchFamily="34" charset="0"/>
                        <a:ea typeface="Calibri"/>
                      </a:endParaRPr>
                    </a:p>
                  </a:txBody>
                  <a:tcPr marL="68580" marR="68580" marT="0" marB="0"/>
                </a:tc>
              </a:tr>
              <a:tr h="210024">
                <a:tc>
                  <a:txBody>
                    <a:bodyPr/>
                    <a:lstStyle/>
                    <a:p>
                      <a:pPr>
                        <a:spcAft>
                          <a:spcPts val="0"/>
                        </a:spcAft>
                      </a:pPr>
                      <a:r>
                        <a:rPr lang="tr-TR" sz="1050" dirty="0">
                          <a:effectLst/>
                          <a:latin typeface="Arial Narrow" pitchFamily="34" charset="0"/>
                        </a:rPr>
                        <a:t>Önkoşullar</a:t>
                      </a:r>
                      <a:endParaRPr lang="tr-TR" sz="1050" dirty="0">
                        <a:effectLst/>
                        <a:latin typeface="Arial Narrow" pitchFamily="34" charset="0"/>
                        <a:ea typeface="Calibri"/>
                      </a:endParaRPr>
                    </a:p>
                  </a:txBody>
                  <a:tcPr marL="68580" marR="68580" marT="0" marB="0"/>
                </a:tc>
                <a:tc gridSpan="7">
                  <a:txBody>
                    <a:bodyPr/>
                    <a:lstStyle/>
                    <a:p>
                      <a:pPr>
                        <a:spcAft>
                          <a:spcPts val="0"/>
                        </a:spcAft>
                      </a:pPr>
                      <a:r>
                        <a:rPr lang="tr-TR" sz="1050" dirty="0">
                          <a:effectLst/>
                          <a:latin typeface="Arial Narrow" pitchFamily="34" charset="0"/>
                        </a:rPr>
                        <a:t>Yok</a:t>
                      </a:r>
                      <a:endParaRPr lang="tr-TR" sz="1050" dirty="0">
                        <a:effectLst/>
                        <a:latin typeface="Arial Narrow" pitchFamily="34" charset="0"/>
                        <a:ea typeface="Calibri"/>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0024">
                <a:tc>
                  <a:txBody>
                    <a:bodyPr/>
                    <a:lstStyle/>
                    <a:p>
                      <a:pPr>
                        <a:spcAft>
                          <a:spcPts val="0"/>
                        </a:spcAft>
                      </a:pPr>
                      <a:r>
                        <a:rPr lang="tr-TR" sz="1050">
                          <a:effectLst/>
                          <a:latin typeface="Arial Narrow" pitchFamily="34" charset="0"/>
                        </a:rPr>
                        <a:t>Dersin dili</a:t>
                      </a:r>
                      <a:endParaRPr lang="tr-TR" sz="1050">
                        <a:effectLst/>
                        <a:latin typeface="Arial Narrow" pitchFamily="34" charset="0"/>
                        <a:ea typeface="Calibri"/>
                      </a:endParaRPr>
                    </a:p>
                  </a:txBody>
                  <a:tcPr marL="68580" marR="68580" marT="0" marB="0"/>
                </a:tc>
                <a:tc gridSpan="7">
                  <a:txBody>
                    <a:bodyPr/>
                    <a:lstStyle/>
                    <a:p>
                      <a:pPr>
                        <a:spcAft>
                          <a:spcPts val="0"/>
                        </a:spcAft>
                      </a:pPr>
                      <a:r>
                        <a:rPr lang="tr-TR" sz="1050" dirty="0">
                          <a:effectLst/>
                          <a:latin typeface="Arial Narrow" pitchFamily="34" charset="0"/>
                        </a:rPr>
                        <a:t>Türkçe </a:t>
                      </a:r>
                      <a:endParaRPr lang="tr-TR" sz="1050" dirty="0">
                        <a:effectLst/>
                        <a:latin typeface="Arial Narrow" pitchFamily="34" charset="0"/>
                        <a:ea typeface="Calibri"/>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0024">
                <a:tc>
                  <a:txBody>
                    <a:bodyPr/>
                    <a:lstStyle/>
                    <a:p>
                      <a:pPr>
                        <a:spcAft>
                          <a:spcPts val="0"/>
                        </a:spcAft>
                      </a:pPr>
                      <a:r>
                        <a:rPr lang="tr-TR" sz="1050">
                          <a:effectLst/>
                          <a:latin typeface="Arial Narrow" pitchFamily="34" charset="0"/>
                        </a:rPr>
                        <a:t>Dersin Türü</a:t>
                      </a:r>
                      <a:endParaRPr lang="tr-TR" sz="1050">
                        <a:effectLst/>
                        <a:latin typeface="Arial Narrow" pitchFamily="34" charset="0"/>
                        <a:ea typeface="Calibri"/>
                      </a:endParaRPr>
                    </a:p>
                  </a:txBody>
                  <a:tcPr marL="68580" marR="68580" marT="0" marB="0"/>
                </a:tc>
                <a:tc gridSpan="7">
                  <a:txBody>
                    <a:bodyPr/>
                    <a:lstStyle/>
                    <a:p>
                      <a:pPr>
                        <a:spcAft>
                          <a:spcPts val="0"/>
                        </a:spcAft>
                      </a:pPr>
                      <a:r>
                        <a:rPr lang="tr-TR" sz="1050" dirty="0" smtClean="0">
                          <a:effectLst/>
                          <a:latin typeface="Arial Narrow" pitchFamily="34" charset="0"/>
                        </a:rPr>
                        <a:t>Seçmeli</a:t>
                      </a:r>
                      <a:endParaRPr lang="tr-TR" sz="1050" dirty="0">
                        <a:effectLst/>
                        <a:latin typeface="Arial Narrow" pitchFamily="34" charset="0"/>
                        <a:ea typeface="Calibri"/>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0047">
                <a:tc>
                  <a:txBody>
                    <a:bodyPr/>
                    <a:lstStyle/>
                    <a:p>
                      <a:pPr>
                        <a:spcAft>
                          <a:spcPts val="0"/>
                        </a:spcAft>
                      </a:pPr>
                      <a:r>
                        <a:rPr lang="tr-TR" sz="1050">
                          <a:effectLst/>
                          <a:latin typeface="Arial Narrow" pitchFamily="34" charset="0"/>
                        </a:rPr>
                        <a:t>Dersin öğrenme ve öğretme teknikleri </a:t>
                      </a:r>
                      <a:endParaRPr lang="tr-TR" sz="1050">
                        <a:effectLst/>
                        <a:latin typeface="Arial Narrow" pitchFamily="34" charset="0"/>
                        <a:ea typeface="Calibri"/>
                      </a:endParaRPr>
                    </a:p>
                  </a:txBody>
                  <a:tcPr marL="68580" marR="68580" marT="0" marB="0"/>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b="0" dirty="0" smtClean="0">
                          <a:solidFill>
                            <a:schemeClr val="tx1"/>
                          </a:solidFill>
                          <a:latin typeface="Arial Narrow" pitchFamily="34" charset="0"/>
                        </a:rPr>
                        <a:t>Anlatım,</a:t>
                      </a:r>
                      <a:r>
                        <a:rPr lang="tr-TR" sz="1050" b="0" baseline="0" dirty="0" smtClean="0">
                          <a:solidFill>
                            <a:schemeClr val="tx1"/>
                          </a:solidFill>
                          <a:latin typeface="Arial Narrow" pitchFamily="34" charset="0"/>
                        </a:rPr>
                        <a:t> </a:t>
                      </a:r>
                      <a:r>
                        <a:rPr lang="tr-TR" sz="1050" b="0" dirty="0" smtClean="0">
                          <a:solidFill>
                            <a:schemeClr val="tx1"/>
                          </a:solidFill>
                          <a:latin typeface="Arial Narrow" pitchFamily="34" charset="0"/>
                        </a:rPr>
                        <a:t>Tartışma,</a:t>
                      </a:r>
                      <a:r>
                        <a:rPr lang="tr-TR" sz="1050" b="0" baseline="0" dirty="0" smtClean="0">
                          <a:solidFill>
                            <a:schemeClr val="tx1"/>
                          </a:solidFill>
                          <a:latin typeface="Arial Narrow" pitchFamily="34" charset="0"/>
                        </a:rPr>
                        <a:t> </a:t>
                      </a:r>
                      <a:r>
                        <a:rPr lang="tr-TR" sz="1050" b="0" dirty="0" smtClean="0">
                          <a:solidFill>
                            <a:schemeClr val="tx1"/>
                          </a:solidFill>
                          <a:latin typeface="Arial Narrow" pitchFamily="34" charset="0"/>
                        </a:rPr>
                        <a:t>Soru‐Cevap</a:t>
                      </a: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0024">
                <a:tc>
                  <a:txBody>
                    <a:bodyPr/>
                    <a:lstStyle/>
                    <a:p>
                      <a:pPr>
                        <a:spcAft>
                          <a:spcPts val="0"/>
                        </a:spcAft>
                      </a:pPr>
                      <a:r>
                        <a:rPr lang="tr-TR" sz="1050" dirty="0">
                          <a:effectLst/>
                          <a:latin typeface="Arial Narrow" pitchFamily="34" charset="0"/>
                        </a:rPr>
                        <a:t>Dersin </a:t>
                      </a:r>
                      <a:r>
                        <a:rPr lang="tr-TR" sz="1050" dirty="0" smtClean="0">
                          <a:effectLst/>
                          <a:latin typeface="Arial Narrow" pitchFamily="34" charset="0"/>
                        </a:rPr>
                        <a:t>sorumlusu</a:t>
                      </a:r>
                      <a:endParaRPr lang="tr-TR" sz="1050" dirty="0">
                        <a:effectLst/>
                        <a:latin typeface="Arial Narrow" pitchFamily="34" charset="0"/>
                        <a:ea typeface="Calibri"/>
                      </a:endParaRPr>
                    </a:p>
                  </a:txBody>
                  <a:tcPr marL="68580" marR="68580" marT="0" marB="0"/>
                </a:tc>
                <a:tc gridSpan="7">
                  <a:txBody>
                    <a:bodyPr/>
                    <a:lstStyle/>
                    <a:p>
                      <a:pPr>
                        <a:spcAft>
                          <a:spcPts val="0"/>
                        </a:spcAft>
                      </a:pPr>
                      <a:r>
                        <a:rPr lang="tr-TR" sz="1050" dirty="0" smtClean="0">
                          <a:effectLst/>
                          <a:latin typeface="Arial Narrow" pitchFamily="34" charset="0"/>
                        </a:rPr>
                        <a:t>Dr. </a:t>
                      </a:r>
                      <a:r>
                        <a:rPr lang="tr-TR" sz="1050" dirty="0" err="1" smtClean="0">
                          <a:effectLst/>
                          <a:latin typeface="Arial Narrow" pitchFamily="34" charset="0"/>
                        </a:rPr>
                        <a:t>Öğr</a:t>
                      </a:r>
                      <a:r>
                        <a:rPr lang="tr-TR" sz="1050" dirty="0" smtClean="0">
                          <a:effectLst/>
                          <a:latin typeface="Arial Narrow" pitchFamily="34" charset="0"/>
                        </a:rPr>
                        <a:t>. Üyesi Koray Kasapoğlu</a:t>
                      </a:r>
                      <a:endParaRPr lang="tr-TR" sz="1050" dirty="0">
                        <a:effectLst/>
                        <a:latin typeface="Arial Narrow" pitchFamily="34" charset="0"/>
                        <a:ea typeface="Calibri"/>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0024">
                <a:tc>
                  <a:txBody>
                    <a:bodyPr/>
                    <a:lstStyle/>
                    <a:p>
                      <a:pPr>
                        <a:spcAft>
                          <a:spcPts val="0"/>
                        </a:spcAft>
                      </a:pPr>
                      <a:r>
                        <a:rPr lang="tr-TR" sz="1050">
                          <a:effectLst/>
                          <a:latin typeface="Arial Narrow" pitchFamily="34" charset="0"/>
                        </a:rPr>
                        <a:t>Dersin amacı</a:t>
                      </a:r>
                      <a:endParaRPr lang="tr-TR" sz="1050">
                        <a:effectLst/>
                        <a:latin typeface="Arial Narrow" pitchFamily="34" charset="0"/>
                        <a:ea typeface="Calibri"/>
                      </a:endParaRPr>
                    </a:p>
                  </a:txBody>
                  <a:tcPr marL="68580" marR="68580" marT="0" marB="0"/>
                </a:tc>
                <a:tc gridSpan="7">
                  <a:txBody>
                    <a:bodyPr/>
                    <a:lstStyle/>
                    <a:p>
                      <a:pPr>
                        <a:spcAft>
                          <a:spcPts val="0"/>
                        </a:spcAft>
                      </a:pPr>
                      <a:r>
                        <a:rPr lang="tr-TR" sz="1050" dirty="0" smtClean="0">
                          <a:effectLst/>
                          <a:latin typeface="Arial Narrow" pitchFamily="34" charset="0"/>
                          <a:ea typeface="Calibri"/>
                        </a:rPr>
                        <a:t>Program geliştirme ve değerlendirme</a:t>
                      </a:r>
                      <a:r>
                        <a:rPr lang="tr-TR" sz="1050" baseline="0" dirty="0" smtClean="0">
                          <a:effectLst/>
                          <a:latin typeface="Arial Narrow" pitchFamily="34" charset="0"/>
                          <a:ea typeface="Calibri"/>
                        </a:rPr>
                        <a:t> sürecine ilişkin farkındalık oluşturmaktır.</a:t>
                      </a:r>
                      <a:endParaRPr lang="tr-TR" sz="1050" dirty="0">
                        <a:effectLst/>
                        <a:latin typeface="Arial Narrow" pitchFamily="34" charset="0"/>
                        <a:ea typeface="Calibri"/>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40093">
                <a:tc>
                  <a:txBody>
                    <a:bodyPr/>
                    <a:lstStyle/>
                    <a:p>
                      <a:pPr>
                        <a:spcAft>
                          <a:spcPts val="0"/>
                        </a:spcAft>
                      </a:pPr>
                      <a:r>
                        <a:rPr lang="tr-TR" sz="1050">
                          <a:effectLst/>
                          <a:latin typeface="Arial Narrow" pitchFamily="34" charset="0"/>
                        </a:rPr>
                        <a:t>Dersin öğrenme çıktıları</a:t>
                      </a:r>
                      <a:endParaRPr lang="tr-TR" sz="1050">
                        <a:effectLst/>
                        <a:latin typeface="Arial Narrow" pitchFamily="34" charset="0"/>
                        <a:ea typeface="Calibri"/>
                      </a:endParaRPr>
                    </a:p>
                  </a:txBody>
                  <a:tcPr marL="68580" marR="68580" marT="0" marB="0"/>
                </a:tc>
                <a:tc gridSpan="7">
                  <a:txBody>
                    <a:bodyPr/>
                    <a:lstStyle/>
                    <a:p>
                      <a:pPr>
                        <a:spcAft>
                          <a:spcPts val="0"/>
                        </a:spcAft>
                      </a:pPr>
                      <a:r>
                        <a:rPr lang="tr-TR" sz="1050" dirty="0" smtClean="0">
                          <a:latin typeface="Arial Narrow" pitchFamily="34" charset="0"/>
                        </a:rPr>
                        <a:t>Öğrenenler bu dersin sonunda, </a:t>
                      </a:r>
                    </a:p>
                    <a:p>
                      <a:pPr marL="342900" indent="-342900">
                        <a:spcAft>
                          <a:spcPts val="0"/>
                        </a:spcAft>
                        <a:buFont typeface="+mj-lt"/>
                        <a:buAutoNum type="arabicPeriod"/>
                      </a:pPr>
                      <a:r>
                        <a:rPr lang="tr-TR" sz="1050" dirty="0" smtClean="0">
                          <a:latin typeface="Arial Narrow" pitchFamily="34" charset="0"/>
                        </a:rPr>
                        <a:t>program geliştirme ile ilgili temel kavramları açıklar. </a:t>
                      </a:r>
                    </a:p>
                    <a:p>
                      <a:pPr marL="342900" indent="-342900">
                        <a:spcAft>
                          <a:spcPts val="0"/>
                        </a:spcAft>
                        <a:buFont typeface="+mj-lt"/>
                        <a:buAutoNum type="arabicPeriod"/>
                      </a:pPr>
                      <a:r>
                        <a:rPr lang="tr-TR" sz="1050" dirty="0" smtClean="0">
                          <a:latin typeface="Arial Narrow" pitchFamily="34" charset="0"/>
                        </a:rPr>
                        <a:t>program geliştirme çalışmalarının dayandığı tarihi, felsefi, psikolojik ve sosyal temelleri kavrar. </a:t>
                      </a:r>
                    </a:p>
                    <a:p>
                      <a:pPr marL="342900" indent="-342900">
                        <a:spcAft>
                          <a:spcPts val="0"/>
                        </a:spcAft>
                        <a:buFont typeface="+mj-lt"/>
                        <a:buAutoNum type="arabicPeriod"/>
                      </a:pPr>
                      <a:r>
                        <a:rPr lang="tr-TR" sz="1050" dirty="0" smtClean="0">
                          <a:latin typeface="Arial Narrow" pitchFamily="34" charset="0"/>
                        </a:rPr>
                        <a:t>eğitimde program tasarım yaklaşımlarını</a:t>
                      </a:r>
                      <a:r>
                        <a:rPr lang="tr-TR" sz="1050" baseline="0" dirty="0" smtClean="0">
                          <a:latin typeface="Arial Narrow" pitchFamily="34" charset="0"/>
                        </a:rPr>
                        <a:t> </a:t>
                      </a:r>
                      <a:r>
                        <a:rPr lang="tr-TR" sz="1050" dirty="0" smtClean="0">
                          <a:latin typeface="Arial Narrow" pitchFamily="34" charset="0"/>
                        </a:rPr>
                        <a:t>ve modellerini tanır. </a:t>
                      </a:r>
                    </a:p>
                    <a:p>
                      <a:pPr marL="342900" indent="-342900">
                        <a:spcAft>
                          <a:spcPts val="0"/>
                        </a:spcAft>
                        <a:buFont typeface="+mj-lt"/>
                        <a:buAutoNum type="arabicPeriod"/>
                      </a:pPr>
                      <a:r>
                        <a:rPr lang="tr-TR" sz="1050" dirty="0" smtClean="0">
                          <a:latin typeface="Arial Narrow" pitchFamily="34" charset="0"/>
                        </a:rPr>
                        <a:t>ABD,  Avrupa ve ülkemizdeki program geliştirme modellerini karşılaştırır. </a:t>
                      </a:r>
                    </a:p>
                    <a:p>
                      <a:pPr marL="342900" indent="-342900">
                        <a:spcAft>
                          <a:spcPts val="0"/>
                        </a:spcAft>
                        <a:buFont typeface="+mj-lt"/>
                        <a:buAutoNum type="arabicPeriod"/>
                      </a:pPr>
                      <a:r>
                        <a:rPr lang="tr-TR" sz="1050" dirty="0" smtClean="0">
                          <a:latin typeface="Arial Narrow" pitchFamily="34" charset="0"/>
                        </a:rPr>
                        <a:t>program geliştirme sürecinin basamaklarını</a:t>
                      </a:r>
                      <a:r>
                        <a:rPr lang="tr-TR" sz="1050" baseline="0" dirty="0" smtClean="0">
                          <a:latin typeface="Arial Narrow" pitchFamily="34" charset="0"/>
                        </a:rPr>
                        <a:t> </a:t>
                      </a:r>
                      <a:r>
                        <a:rPr lang="tr-TR" sz="1050" dirty="0" smtClean="0">
                          <a:latin typeface="Arial Narrow" pitchFamily="34" charset="0"/>
                        </a:rPr>
                        <a:t>tanır. </a:t>
                      </a:r>
                    </a:p>
                    <a:p>
                      <a:pPr marL="342900" indent="-342900">
                        <a:spcAft>
                          <a:spcPts val="0"/>
                        </a:spcAft>
                        <a:buFont typeface="+mj-lt"/>
                        <a:buAutoNum type="arabicPeriod"/>
                      </a:pPr>
                      <a:r>
                        <a:rPr lang="tr-TR" sz="1050" dirty="0" smtClean="0">
                          <a:latin typeface="Arial Narrow" pitchFamily="34" charset="0"/>
                        </a:rPr>
                        <a:t>program geliştirme sürecinin basamaklarını uygular. </a:t>
                      </a:r>
                    </a:p>
                    <a:p>
                      <a:pPr marL="342900" indent="-342900">
                        <a:spcAft>
                          <a:spcPts val="0"/>
                        </a:spcAft>
                        <a:buFont typeface="+mj-lt"/>
                        <a:buAutoNum type="arabicPeriod"/>
                      </a:pPr>
                      <a:r>
                        <a:rPr lang="tr-TR" sz="1050" dirty="0" smtClean="0">
                          <a:latin typeface="Arial Narrow" pitchFamily="34" charset="0"/>
                        </a:rPr>
                        <a:t>program geliştirme alanında son yıllardaki yeni yönelimlerin kuramdan uygulamaya nasıl yansıdığını kavrar. </a:t>
                      </a: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0024">
                <a:tc>
                  <a:txBody>
                    <a:bodyPr/>
                    <a:lstStyle/>
                    <a:p>
                      <a:pPr>
                        <a:spcAft>
                          <a:spcPts val="0"/>
                        </a:spcAft>
                      </a:pPr>
                      <a:r>
                        <a:rPr lang="tr-TR" sz="1050">
                          <a:effectLst/>
                          <a:latin typeface="Arial Narrow" pitchFamily="34" charset="0"/>
                        </a:rPr>
                        <a:t>Dersin içeriği </a:t>
                      </a:r>
                      <a:endParaRPr lang="tr-TR" sz="1050">
                        <a:effectLst/>
                        <a:latin typeface="Arial Narrow" pitchFamily="34" charset="0"/>
                        <a:ea typeface="Calibri"/>
                      </a:endParaRPr>
                    </a:p>
                  </a:txBody>
                  <a:tcPr marL="68580" marR="68580" marT="0" marB="0"/>
                </a:tc>
                <a:tc gridSpan="7">
                  <a:txBody>
                    <a:bodyPr/>
                    <a:lstStyle/>
                    <a:p>
                      <a:pPr>
                        <a:spcAft>
                          <a:spcPts val="0"/>
                        </a:spcAft>
                      </a:pPr>
                      <a:r>
                        <a:rPr lang="tr-TR" sz="1050" dirty="0" smtClean="0">
                          <a:effectLst/>
                          <a:latin typeface="Arial Narrow" pitchFamily="34" charset="0"/>
                        </a:rPr>
                        <a:t>Program</a:t>
                      </a:r>
                      <a:r>
                        <a:rPr lang="tr-TR" sz="1050" baseline="0" dirty="0" smtClean="0">
                          <a:effectLst/>
                          <a:latin typeface="Arial Narrow" pitchFamily="34" charset="0"/>
                        </a:rPr>
                        <a:t> geliştirme ve </a:t>
                      </a:r>
                      <a:r>
                        <a:rPr lang="tr-TR" sz="1050" baseline="0" dirty="0" err="1" smtClean="0">
                          <a:effectLst/>
                          <a:latin typeface="Arial Narrow" pitchFamily="34" charset="0"/>
                        </a:rPr>
                        <a:t>degerlendirmenin</a:t>
                      </a:r>
                      <a:r>
                        <a:rPr lang="tr-TR" sz="1050" baseline="0" dirty="0" smtClean="0">
                          <a:effectLst/>
                          <a:latin typeface="Arial Narrow" pitchFamily="34" charset="0"/>
                        </a:rPr>
                        <a:t> tanımı, temelleri, modelleri ve süreci</a:t>
                      </a:r>
                      <a:endParaRPr lang="tr-TR" sz="1050" dirty="0">
                        <a:effectLst/>
                        <a:latin typeface="Arial Narrow" pitchFamily="34" charset="0"/>
                        <a:ea typeface="Calibri"/>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60140">
                <a:tc>
                  <a:txBody>
                    <a:bodyPr/>
                    <a:lstStyle/>
                    <a:p>
                      <a:pPr>
                        <a:spcAft>
                          <a:spcPts val="0"/>
                        </a:spcAft>
                      </a:pPr>
                      <a:r>
                        <a:rPr lang="tr-TR" sz="1050" dirty="0">
                          <a:effectLst/>
                          <a:latin typeface="Arial Narrow" pitchFamily="34" charset="0"/>
                        </a:rPr>
                        <a:t>Kaynaklar </a:t>
                      </a:r>
                    </a:p>
                    <a:p>
                      <a:pPr>
                        <a:spcAft>
                          <a:spcPts val="0"/>
                        </a:spcAft>
                      </a:pPr>
                      <a:r>
                        <a:rPr lang="tr-TR" sz="1050" dirty="0">
                          <a:effectLst/>
                          <a:latin typeface="Arial Narrow" pitchFamily="34" charset="0"/>
                        </a:rPr>
                        <a:t> </a:t>
                      </a:r>
                      <a:endParaRPr lang="tr-TR" sz="1050" dirty="0">
                        <a:effectLst/>
                        <a:latin typeface="Arial Narrow" pitchFamily="34" charset="0"/>
                        <a:ea typeface="Calibri"/>
                      </a:endParaRPr>
                    </a:p>
                  </a:txBody>
                  <a:tcPr marL="68580" marR="68580" marT="0" marB="0"/>
                </a:tc>
                <a:tc gridSpan="7">
                  <a:txBody>
                    <a:bodyPr/>
                    <a:lstStyle/>
                    <a:p>
                      <a:pPr marL="342900" lvl="0" indent="-342900" algn="just">
                        <a:spcAft>
                          <a:spcPts val="0"/>
                        </a:spcAft>
                        <a:buFont typeface="+mj-lt"/>
                        <a:buAutoNum type="arabicPeriod"/>
                      </a:pPr>
                      <a:r>
                        <a:rPr lang="tr-TR" sz="1050" dirty="0" smtClean="0">
                          <a:latin typeface="Arial Narrow" pitchFamily="34" charset="0"/>
                        </a:rPr>
                        <a:t>Sönmez, V. (2007). Program geliştirmede öğretmen el kitabı (13. Baskı). Ankara: Anı Yay.</a:t>
                      </a:r>
                    </a:p>
                    <a:p>
                      <a:pPr marL="342900" lvl="0" indent="-342900" algn="just">
                        <a:spcAft>
                          <a:spcPts val="0"/>
                        </a:spcAft>
                        <a:buFont typeface="+mj-lt"/>
                        <a:buAutoNum type="arabicPeriod"/>
                      </a:pPr>
                      <a:r>
                        <a:rPr lang="tr-TR" sz="1050" dirty="0" err="1" smtClean="0">
                          <a:latin typeface="Arial Narrow" pitchFamily="34" charset="0"/>
                        </a:rPr>
                        <a:t>Küçükahmet</a:t>
                      </a:r>
                      <a:r>
                        <a:rPr lang="tr-TR" sz="1050" dirty="0" smtClean="0">
                          <a:latin typeface="Arial Narrow" pitchFamily="34" charset="0"/>
                        </a:rPr>
                        <a:t>, L. (2009). Program geliştirme ve öğretim (24. Baskı). Ankara: Nobel Yayın Dağıtım.</a:t>
                      </a:r>
                    </a:p>
                    <a:p>
                      <a:pPr marL="342900" lvl="0" indent="-342900" algn="just">
                        <a:spcAft>
                          <a:spcPts val="0"/>
                        </a:spcAft>
                        <a:buFont typeface="+mj-lt"/>
                        <a:buAutoNum type="arabicPeriod"/>
                      </a:pPr>
                      <a:r>
                        <a:rPr lang="tr-TR" sz="1050" dirty="0" smtClean="0">
                          <a:latin typeface="Arial Narrow" pitchFamily="34" charset="0"/>
                        </a:rPr>
                        <a:t>Tyler, R. (2014). Eğitim programlarının ve öğretimin temel ilkeleri (M. E. Rüzgar ve B. Aslan, Çev.). Ankara: </a:t>
                      </a:r>
                      <a:r>
                        <a:rPr lang="tr-TR" sz="1050" dirty="0" err="1" smtClean="0">
                          <a:latin typeface="Arial Narrow" pitchFamily="34" charset="0"/>
                        </a:rPr>
                        <a:t>Pegem</a:t>
                      </a:r>
                      <a:r>
                        <a:rPr lang="tr-TR" sz="1050" dirty="0" smtClean="0">
                          <a:latin typeface="Arial Narrow" pitchFamily="34" charset="0"/>
                        </a:rPr>
                        <a:t> Akademi.</a:t>
                      </a:r>
                    </a:p>
                    <a:p>
                      <a:pPr marL="342900" lvl="0" indent="-342900" algn="just">
                        <a:spcAft>
                          <a:spcPts val="0"/>
                        </a:spcAft>
                        <a:buFont typeface="+mj-lt"/>
                        <a:buAutoNum type="arabicPeriod"/>
                      </a:pPr>
                      <a:r>
                        <a:rPr lang="tr-TR" sz="1050" dirty="0" smtClean="0">
                          <a:latin typeface="Arial Narrow" pitchFamily="34" charset="0"/>
                        </a:rPr>
                        <a:t>Demirel, Ö. (2015). Eğitimde program geliştirme (22. Baskı). Ankara: </a:t>
                      </a:r>
                      <a:r>
                        <a:rPr lang="tr-TR" sz="1050" dirty="0" err="1" smtClean="0">
                          <a:latin typeface="Arial Narrow" pitchFamily="34" charset="0"/>
                        </a:rPr>
                        <a:t>PegemA</a:t>
                      </a:r>
                      <a:r>
                        <a:rPr lang="tr-TR" sz="1050" dirty="0" smtClean="0">
                          <a:latin typeface="Arial Narrow" pitchFamily="34" charset="0"/>
                        </a:rPr>
                        <a:t> Yay.</a:t>
                      </a:r>
                    </a:p>
                    <a:p>
                      <a:pPr marL="342900" lvl="0" indent="-342900" algn="just">
                        <a:spcAft>
                          <a:spcPts val="0"/>
                        </a:spcAft>
                        <a:buFont typeface="+mj-lt"/>
                        <a:buAutoNum type="arabicPeriod"/>
                      </a:pPr>
                      <a:r>
                        <a:rPr lang="tr-TR" sz="1050" dirty="0" err="1" smtClean="0">
                          <a:latin typeface="Arial Narrow" pitchFamily="34" charset="0"/>
                        </a:rPr>
                        <a:t>Ornstein</a:t>
                      </a:r>
                      <a:r>
                        <a:rPr lang="tr-TR" sz="1050" dirty="0" smtClean="0">
                          <a:latin typeface="Arial Narrow" pitchFamily="34" charset="0"/>
                        </a:rPr>
                        <a:t>, A. C., &amp; </a:t>
                      </a:r>
                      <a:r>
                        <a:rPr lang="tr-TR" sz="1050" dirty="0" err="1" smtClean="0">
                          <a:latin typeface="Arial Narrow" pitchFamily="34" charset="0"/>
                        </a:rPr>
                        <a:t>Hunkins</a:t>
                      </a:r>
                      <a:r>
                        <a:rPr lang="tr-TR" sz="1050" dirty="0" smtClean="0">
                          <a:latin typeface="Arial Narrow" pitchFamily="34" charset="0"/>
                        </a:rPr>
                        <a:t>, F. P. (2004). </a:t>
                      </a:r>
                      <a:r>
                        <a:rPr lang="tr-TR" sz="1050" dirty="0" err="1" smtClean="0">
                          <a:latin typeface="Arial Narrow" pitchFamily="34" charset="0"/>
                        </a:rPr>
                        <a:t>Curriculum</a:t>
                      </a:r>
                      <a:r>
                        <a:rPr lang="tr-TR" sz="1050" dirty="0" smtClean="0">
                          <a:latin typeface="Arial Narrow" pitchFamily="34" charset="0"/>
                        </a:rPr>
                        <a:t>: </a:t>
                      </a:r>
                      <a:r>
                        <a:rPr lang="tr-TR" sz="1050" dirty="0" err="1" smtClean="0">
                          <a:latin typeface="Arial Narrow" pitchFamily="34" charset="0"/>
                        </a:rPr>
                        <a:t>Foundations</a:t>
                      </a:r>
                      <a:r>
                        <a:rPr lang="tr-TR" sz="1050" dirty="0" smtClean="0">
                          <a:latin typeface="Arial Narrow" pitchFamily="34" charset="0"/>
                        </a:rPr>
                        <a:t>, </a:t>
                      </a:r>
                      <a:r>
                        <a:rPr lang="tr-TR" sz="1050" dirty="0" err="1" smtClean="0">
                          <a:latin typeface="Arial Narrow" pitchFamily="34" charset="0"/>
                        </a:rPr>
                        <a:t>principles</a:t>
                      </a:r>
                      <a:r>
                        <a:rPr lang="tr-TR" sz="1050" dirty="0" smtClean="0">
                          <a:latin typeface="Arial Narrow" pitchFamily="34" charset="0"/>
                        </a:rPr>
                        <a:t> </a:t>
                      </a:r>
                      <a:r>
                        <a:rPr lang="tr-TR" sz="1050" dirty="0" err="1" smtClean="0">
                          <a:latin typeface="Arial Narrow" pitchFamily="34" charset="0"/>
                        </a:rPr>
                        <a:t>and</a:t>
                      </a:r>
                      <a:r>
                        <a:rPr lang="tr-TR" sz="1050" dirty="0" smtClean="0">
                          <a:latin typeface="Arial Narrow" pitchFamily="34" charset="0"/>
                        </a:rPr>
                        <a:t> </a:t>
                      </a:r>
                      <a:r>
                        <a:rPr lang="tr-TR" sz="1050" dirty="0" err="1" smtClean="0">
                          <a:latin typeface="Arial Narrow" pitchFamily="34" charset="0"/>
                        </a:rPr>
                        <a:t>issues</a:t>
                      </a:r>
                      <a:r>
                        <a:rPr lang="tr-TR" sz="1050" dirty="0" smtClean="0">
                          <a:latin typeface="Arial Narrow" pitchFamily="34" charset="0"/>
                        </a:rPr>
                        <a:t> (4th ed.). Boston: </a:t>
                      </a:r>
                      <a:r>
                        <a:rPr lang="tr-TR" sz="1050" dirty="0" err="1" smtClean="0">
                          <a:latin typeface="Arial Narrow" pitchFamily="34" charset="0"/>
                        </a:rPr>
                        <a:t>Pearson</a:t>
                      </a:r>
                      <a:r>
                        <a:rPr lang="tr-TR" sz="1050" dirty="0" smtClean="0">
                          <a:latin typeface="Arial Narrow" pitchFamily="34" charset="0"/>
                        </a:rPr>
                        <a:t> </a:t>
                      </a:r>
                      <a:r>
                        <a:rPr lang="tr-TR" sz="1050" dirty="0" err="1" smtClean="0">
                          <a:latin typeface="Arial Narrow" pitchFamily="34" charset="0"/>
                        </a:rPr>
                        <a:t>Education</a:t>
                      </a:r>
                      <a:r>
                        <a:rPr lang="tr-TR" sz="1050" dirty="0" smtClean="0">
                          <a:latin typeface="Arial Narrow" pitchFamily="34" charset="0"/>
                        </a:rPr>
                        <a:t>.</a:t>
                      </a:r>
                      <a:endParaRPr lang="tr-TR" sz="1050" dirty="0">
                        <a:effectLst/>
                        <a:latin typeface="Arial Narrow" pitchFamily="34" charset="0"/>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2860419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Örnek Bir Ders </a:t>
            </a:r>
            <a:r>
              <a:rPr lang="tr-TR" dirty="0" smtClean="0"/>
              <a:t>İzlencesi - </a:t>
            </a:r>
            <a:r>
              <a:rPr lang="tr-TR" dirty="0" err="1"/>
              <a:t>Syllabus</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4013371759"/>
              </p:ext>
            </p:extLst>
          </p:nvPr>
        </p:nvGraphicFramePr>
        <p:xfrm>
          <a:off x="539552" y="1412784"/>
          <a:ext cx="8064896" cy="4753740"/>
        </p:xfrm>
        <a:graphic>
          <a:graphicData uri="http://schemas.openxmlformats.org/drawingml/2006/table">
            <a:tbl>
              <a:tblPr firstRow="1" firstCol="1" bandRow="1" bandCol="1">
                <a:tableStyleId>{5C22544A-7EE6-4342-B048-85BDC9FD1C3A}</a:tableStyleId>
              </a:tblPr>
              <a:tblGrid>
                <a:gridCol w="1536410"/>
                <a:gridCol w="6528486"/>
              </a:tblGrid>
              <a:tr h="292532">
                <a:tc>
                  <a:txBody>
                    <a:bodyPr/>
                    <a:lstStyle/>
                    <a:p>
                      <a:pPr>
                        <a:spcAft>
                          <a:spcPts val="0"/>
                        </a:spcAft>
                      </a:pPr>
                      <a:r>
                        <a:rPr lang="tr-TR" sz="1200" dirty="0">
                          <a:effectLst/>
                          <a:latin typeface="Arial Narrow" pitchFamily="34" charset="0"/>
                        </a:rPr>
                        <a:t>Haftalar</a:t>
                      </a:r>
                      <a:endParaRPr lang="tr-TR" sz="1200" dirty="0">
                        <a:effectLst/>
                        <a:latin typeface="Arial Narrow" pitchFamily="34" charset="0"/>
                        <a:ea typeface="Calibri"/>
                      </a:endParaRPr>
                    </a:p>
                  </a:txBody>
                  <a:tcPr marL="68580" marR="68580" marT="0" marB="0"/>
                </a:tc>
                <a:tc>
                  <a:txBody>
                    <a:bodyPr/>
                    <a:lstStyle/>
                    <a:p>
                      <a:pPr>
                        <a:spcAft>
                          <a:spcPts val="0"/>
                        </a:spcAft>
                      </a:pPr>
                      <a:r>
                        <a:rPr lang="tr-TR" sz="1200" dirty="0" smtClean="0">
                          <a:effectLst/>
                          <a:latin typeface="Arial Narrow" pitchFamily="34" charset="0"/>
                        </a:rPr>
                        <a:t>Tartışılacak, işlenecek </a:t>
                      </a:r>
                      <a:r>
                        <a:rPr lang="tr-TR" sz="1200" dirty="0">
                          <a:effectLst/>
                          <a:latin typeface="Arial Narrow" pitchFamily="34" charset="0"/>
                        </a:rPr>
                        <a:t>konular</a:t>
                      </a:r>
                      <a:endParaRPr lang="tr-TR" sz="1200" dirty="0">
                        <a:effectLst/>
                        <a:latin typeface="Arial Narrow" pitchFamily="34" charset="0"/>
                        <a:ea typeface="Calibri"/>
                      </a:endParaRPr>
                    </a:p>
                  </a:txBody>
                  <a:tcPr marL="68580" marR="68580" marT="0" marB="0"/>
                </a:tc>
              </a:tr>
              <a:tr h="292532">
                <a:tc>
                  <a:txBody>
                    <a:bodyPr/>
                    <a:lstStyle/>
                    <a:p>
                      <a:pPr marL="0" lvl="0" indent="0" algn="just">
                        <a:spcAft>
                          <a:spcPts val="0"/>
                        </a:spcAft>
                        <a:buFont typeface="+mj-lt"/>
                        <a:buNone/>
                        <a:tabLst>
                          <a:tab pos="457200" algn="l"/>
                        </a:tabLst>
                      </a:pPr>
                      <a:r>
                        <a:rPr lang="tr-TR" sz="1200" dirty="0" smtClean="0">
                          <a:effectLst/>
                          <a:latin typeface="Arial Narrow" pitchFamily="34" charset="0"/>
                        </a:rPr>
                        <a:t>1.Hafta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latin typeface="Arial Narrow" pitchFamily="34" charset="0"/>
                        </a:rPr>
                        <a:t>Tanışma, program geliştirmede temel kavramlar</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2.Hafta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ea typeface="Calibri"/>
                        </a:rPr>
                        <a:t>Program geliştirmenin tarihi ve felsefi temelleri</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3.Hafta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ea typeface="Calibri"/>
                        </a:rPr>
                        <a:t>Program geliştirmenin psikolojik ve sosyal temelleri</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4.Hafta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nb-NO" sz="1200" dirty="0" smtClean="0">
                          <a:effectLst/>
                          <a:latin typeface="Arial Narrow" pitchFamily="34" charset="0"/>
                          <a:ea typeface="Calibri"/>
                        </a:rPr>
                        <a:t>Eğitim programı tasarımı ve modeller</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5.Hafta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ea typeface="Calibri"/>
                        </a:rPr>
                        <a:t>Eğitim programı tasarımı ve modelleri, Program geliştirme süreci: Program geliştirmenin planlanması ve ihtiyaç analizi</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6.Hafta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ea typeface="Calibri"/>
                        </a:rPr>
                        <a:t>Program geliştirme süreci: Program tasarısı hazırlama</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7.Hafta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ea typeface="Calibri"/>
                        </a:rPr>
                        <a:t>Program geliştirme süreci: Program tasarısı hazırlama</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8.Hafta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a:effectLst/>
                          <a:latin typeface="Arial Narrow" pitchFamily="34" charset="0"/>
                        </a:rPr>
                        <a:t>I. ARA </a:t>
                      </a:r>
                      <a:r>
                        <a:rPr lang="tr-TR" sz="1200" dirty="0" smtClean="0">
                          <a:effectLst/>
                          <a:latin typeface="Arial Narrow" pitchFamily="34" charset="0"/>
                        </a:rPr>
                        <a:t>SINAV</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9.Hafta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rPr>
                        <a:t>I. ARA SINAV</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10.Hafta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ea typeface="Calibri"/>
                        </a:rPr>
                        <a:t>Program geliştirme süreci: Programların denenmesi ve değerlendirilmesi</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11.Hafta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ea typeface="Calibri"/>
                        </a:rPr>
                        <a:t>Program geliştirme süreci: Programların denenmesi ve değerlendirilmesi</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12.Hafta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ea typeface="Calibri"/>
                        </a:rPr>
                        <a:t>Program geliştirme süreci: Programa süreklilik kazandırılması</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13.Hafta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ea typeface="Calibri"/>
                        </a:rPr>
                        <a:t>Program geliştirmede yeni yönelimler</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14.Hafta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ea typeface="Calibri"/>
                        </a:rPr>
                        <a:t>Program geliştirmede yeni yönelimler</a:t>
                      </a:r>
                      <a:endParaRPr lang="tr-TR" sz="1200" dirty="0">
                        <a:effectLst/>
                        <a:latin typeface="Arial Narrow" pitchFamily="34" charset="0"/>
                        <a:ea typeface="Calibri"/>
                      </a:endParaRPr>
                    </a:p>
                  </a:txBody>
                  <a:tcPr marL="68580" marR="68580" marT="0" marB="0"/>
                </a:tc>
              </a:tr>
              <a:tr h="292532">
                <a:tc>
                  <a:txBody>
                    <a:bodyPr/>
                    <a:lstStyle/>
                    <a:p>
                      <a:pPr marL="0" lvl="0" indent="0">
                        <a:spcAft>
                          <a:spcPts val="0"/>
                        </a:spcAft>
                        <a:buFont typeface="+mj-lt"/>
                        <a:buNone/>
                        <a:tabLst>
                          <a:tab pos="457200" algn="l"/>
                        </a:tabLst>
                      </a:pPr>
                      <a:r>
                        <a:rPr lang="tr-TR" sz="1200" dirty="0" smtClean="0">
                          <a:effectLst/>
                          <a:latin typeface="Arial Narrow" pitchFamily="34" charset="0"/>
                        </a:rPr>
                        <a:t>15.Hafta</a:t>
                      </a:r>
                      <a:endParaRPr lang="tr-TR" sz="1200" dirty="0">
                        <a:effectLst/>
                        <a:latin typeface="Arial Narrow" pitchFamily="34" charset="0"/>
                        <a:ea typeface="Calibri"/>
                        <a:cs typeface="Times New Roman"/>
                      </a:endParaRPr>
                    </a:p>
                  </a:txBody>
                  <a:tcPr marL="68580" marR="68580" marT="0" marB="0"/>
                </a:tc>
                <a:tc>
                  <a:txBody>
                    <a:bodyPr/>
                    <a:lstStyle/>
                    <a:p>
                      <a:pPr>
                        <a:spcAft>
                          <a:spcPts val="0"/>
                        </a:spcAft>
                      </a:pPr>
                      <a:r>
                        <a:rPr lang="tr-TR" sz="1200" dirty="0" smtClean="0">
                          <a:effectLst/>
                          <a:latin typeface="Arial Narrow" pitchFamily="34" charset="0"/>
                        </a:rPr>
                        <a:t>FİNAL</a:t>
                      </a:r>
                      <a:endParaRPr lang="tr-TR" sz="1200" dirty="0">
                        <a:effectLst/>
                        <a:latin typeface="Arial Narrow" pitchFamily="34" charset="0"/>
                        <a:ea typeface="Calibri"/>
                      </a:endParaRPr>
                    </a:p>
                  </a:txBody>
                  <a:tcPr marL="68580" marR="68580" marT="0" marB="0"/>
                </a:tc>
              </a:tr>
            </a:tbl>
          </a:graphicData>
        </a:graphic>
      </p:graphicFrame>
    </p:spTree>
    <p:extLst>
      <p:ext uri="{BB962C8B-B14F-4D97-AF65-F5344CB8AC3E}">
        <p14:creationId xmlns:p14="http://schemas.microsoft.com/office/powerpoint/2010/main" val="2860449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Örnek Bir Ders İzlencesi - </a:t>
            </a:r>
            <a:r>
              <a:rPr lang="tr-TR" dirty="0" err="1"/>
              <a:t>Syllabus</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2166451697"/>
              </p:ext>
            </p:extLst>
          </p:nvPr>
        </p:nvGraphicFramePr>
        <p:xfrm>
          <a:off x="467544" y="1484787"/>
          <a:ext cx="8208912" cy="4536493"/>
        </p:xfrm>
        <a:graphic>
          <a:graphicData uri="http://schemas.openxmlformats.org/drawingml/2006/table">
            <a:tbl>
              <a:tblPr firstRow="1" firstCol="1" bandRow="1" bandCol="1">
                <a:tableStyleId>{5C22544A-7EE6-4342-B048-85BDC9FD1C3A}</a:tableStyleId>
              </a:tblPr>
              <a:tblGrid>
                <a:gridCol w="3854538"/>
                <a:gridCol w="1519163"/>
                <a:gridCol w="1399353"/>
                <a:gridCol w="1435858"/>
              </a:tblGrid>
              <a:tr h="348961">
                <a:tc>
                  <a:txBody>
                    <a:bodyPr/>
                    <a:lstStyle/>
                    <a:p>
                      <a:pPr>
                        <a:spcAft>
                          <a:spcPts val="0"/>
                        </a:spcAft>
                      </a:pPr>
                      <a:r>
                        <a:rPr lang="tr-TR" sz="1200" b="1" dirty="0">
                          <a:effectLst/>
                          <a:latin typeface="Arial Narrow" pitchFamily="34" charset="0"/>
                        </a:rPr>
                        <a:t>Etkinlikler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tr-TR" sz="1200" b="1">
                          <a:effectLst/>
                          <a:latin typeface="Arial Narrow" pitchFamily="34" charset="0"/>
                        </a:rPr>
                        <a:t>Sayısı</a:t>
                      </a:r>
                      <a:endParaRPr lang="tr-TR" sz="1200" b="1">
                        <a:effectLst/>
                        <a:latin typeface="Arial Narrow" pitchFamily="34" charset="0"/>
                        <a:ea typeface="Calibri"/>
                      </a:endParaRPr>
                    </a:p>
                  </a:txBody>
                  <a:tcPr marL="68580" marR="68580" marT="0" marB="0"/>
                </a:tc>
                <a:tc>
                  <a:txBody>
                    <a:bodyPr/>
                    <a:lstStyle/>
                    <a:p>
                      <a:pPr algn="ctr">
                        <a:spcAft>
                          <a:spcPts val="0"/>
                        </a:spcAft>
                      </a:pPr>
                      <a:r>
                        <a:rPr lang="tr-TR" sz="1200" b="1">
                          <a:effectLst/>
                          <a:latin typeface="Arial Narrow" pitchFamily="34" charset="0"/>
                        </a:rPr>
                        <a:t>Süresi</a:t>
                      </a:r>
                      <a:endParaRPr lang="tr-TR" sz="1200" b="1">
                        <a:effectLst/>
                        <a:latin typeface="Arial Narrow" pitchFamily="34" charset="0"/>
                        <a:ea typeface="Calibri"/>
                      </a:endParaRPr>
                    </a:p>
                  </a:txBody>
                  <a:tcPr marL="68580" marR="68580" marT="0" marB="0"/>
                </a:tc>
                <a:tc>
                  <a:txBody>
                    <a:bodyPr/>
                    <a:lstStyle/>
                    <a:p>
                      <a:pPr algn="ctr">
                        <a:spcAft>
                          <a:spcPts val="0"/>
                        </a:spcAft>
                      </a:pPr>
                      <a:r>
                        <a:rPr lang="tr-TR" sz="1200" b="1">
                          <a:effectLst/>
                          <a:latin typeface="Arial Narrow" pitchFamily="34" charset="0"/>
                        </a:rPr>
                        <a:t>Toplam İş Yükü</a:t>
                      </a:r>
                      <a:endParaRPr lang="tr-TR" sz="1200" b="1">
                        <a:effectLst/>
                        <a:latin typeface="Arial Narrow" pitchFamily="34" charset="0"/>
                        <a:ea typeface="Calibri"/>
                      </a:endParaRPr>
                    </a:p>
                  </a:txBody>
                  <a:tcPr marL="68580" marR="68580" marT="0" marB="0"/>
                </a:tc>
              </a:tr>
              <a:tr h="348961">
                <a:tc>
                  <a:txBody>
                    <a:bodyPr/>
                    <a:lstStyle/>
                    <a:p>
                      <a:pPr>
                        <a:spcAft>
                          <a:spcPts val="0"/>
                        </a:spcAft>
                      </a:pPr>
                      <a:r>
                        <a:rPr lang="tr-TR" sz="1200" b="1" dirty="0">
                          <a:effectLst/>
                          <a:latin typeface="Arial Narrow" pitchFamily="34" charset="0"/>
                        </a:rPr>
                        <a:t>Ders Süresi (X14 )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a:effectLst/>
                          <a:latin typeface="Arial Narrow" pitchFamily="34" charset="0"/>
                        </a:rPr>
                        <a:t>14</a:t>
                      </a:r>
                      <a:endParaRPr lang="tr-TR" sz="1200" b="1">
                        <a:effectLst/>
                        <a:latin typeface="Arial Narrow" pitchFamily="34" charset="0"/>
                        <a:ea typeface="Calibri"/>
                      </a:endParaRPr>
                    </a:p>
                  </a:txBody>
                  <a:tcPr marL="68580" marR="68580" marT="0" marB="0"/>
                </a:tc>
                <a:tc>
                  <a:txBody>
                    <a:bodyPr/>
                    <a:lstStyle/>
                    <a:p>
                      <a:pPr algn="ctr">
                        <a:spcAft>
                          <a:spcPts val="0"/>
                        </a:spcAft>
                      </a:pPr>
                      <a:r>
                        <a:rPr lang="tr-TR" sz="1200" b="1" dirty="0" smtClean="0">
                          <a:effectLst/>
                          <a:latin typeface="Arial Narrow" pitchFamily="34" charset="0"/>
                          <a:ea typeface="+mn-ea"/>
                        </a:rPr>
                        <a:t>3</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tr-TR" sz="1200" b="1" dirty="0" smtClean="0">
                          <a:effectLst/>
                          <a:latin typeface="Arial Narrow" pitchFamily="34" charset="0"/>
                        </a:rPr>
                        <a:t>42</a:t>
                      </a:r>
                      <a:endParaRPr lang="tr-TR" sz="1200" b="1" dirty="0">
                        <a:effectLst/>
                        <a:latin typeface="Arial Narrow" pitchFamily="34" charset="0"/>
                        <a:ea typeface="Calibri"/>
                      </a:endParaRPr>
                    </a:p>
                  </a:txBody>
                  <a:tcPr marL="68580" marR="68580" marT="0" marB="0"/>
                </a:tc>
              </a:tr>
              <a:tr h="348961">
                <a:tc>
                  <a:txBody>
                    <a:bodyPr/>
                    <a:lstStyle/>
                    <a:p>
                      <a:pPr>
                        <a:spcAft>
                          <a:spcPts val="0"/>
                        </a:spcAft>
                      </a:pPr>
                      <a:r>
                        <a:rPr lang="tr-TR" sz="1200" b="1" dirty="0">
                          <a:effectLst/>
                          <a:latin typeface="Arial Narrow" pitchFamily="34" charset="0"/>
                        </a:rPr>
                        <a:t>Laboratuvar</a:t>
                      </a:r>
                      <a:endParaRPr lang="tr-TR" sz="1200" b="1" dirty="0">
                        <a:effectLst/>
                        <a:latin typeface="Arial Narrow" pitchFamily="34" charset="0"/>
                        <a:ea typeface="Calibri"/>
                      </a:endParaRPr>
                    </a:p>
                  </a:txBody>
                  <a:tcPr marL="68580" marR="68580" marT="0" marB="0"/>
                </a:tc>
                <a:tc>
                  <a:txBody>
                    <a:bodyPr/>
                    <a:lstStyle/>
                    <a:p>
                      <a:pPr algn="ctr">
                        <a:spcAft>
                          <a:spcPts val="0"/>
                        </a:spcAft>
                      </a:pPr>
                      <a:endParaRPr lang="tr-TR" sz="1200" b="1" dirty="0">
                        <a:effectLst/>
                        <a:latin typeface="Arial Narrow" pitchFamily="34" charset="0"/>
                        <a:ea typeface="Calibri"/>
                      </a:endParaRPr>
                    </a:p>
                  </a:txBody>
                  <a:tcPr marL="68580" marR="68580" marT="0" marB="0"/>
                </a:tc>
                <a:tc>
                  <a:txBody>
                    <a:bodyPr/>
                    <a:lstStyle/>
                    <a:p>
                      <a:pPr algn="ctr">
                        <a:spcAft>
                          <a:spcPts val="0"/>
                        </a:spcAft>
                      </a:pPr>
                      <a:endParaRPr lang="tr-TR" sz="1200" b="1" dirty="0">
                        <a:effectLst/>
                        <a:latin typeface="Arial Narrow" pitchFamily="34" charset="0"/>
                        <a:ea typeface="Calibri"/>
                      </a:endParaRPr>
                    </a:p>
                  </a:txBody>
                  <a:tcPr marL="68580" marR="68580" marT="0" marB="0"/>
                </a:tc>
                <a:tc>
                  <a:txBody>
                    <a:bodyPr/>
                    <a:lstStyle/>
                    <a:p>
                      <a:pPr algn="ctr">
                        <a:spcAft>
                          <a:spcPts val="0"/>
                        </a:spcAft>
                      </a:pPr>
                      <a:endParaRPr lang="tr-TR" sz="1200" b="1" dirty="0">
                        <a:effectLst/>
                        <a:latin typeface="Arial Narrow" pitchFamily="34" charset="0"/>
                        <a:ea typeface="Calibri"/>
                      </a:endParaRPr>
                    </a:p>
                  </a:txBody>
                  <a:tcPr marL="68580" marR="68580" marT="0" marB="0"/>
                </a:tc>
              </a:tr>
              <a:tr h="348961">
                <a:tc>
                  <a:txBody>
                    <a:bodyPr/>
                    <a:lstStyle/>
                    <a:p>
                      <a:pPr>
                        <a:spcAft>
                          <a:spcPts val="0"/>
                        </a:spcAft>
                      </a:pPr>
                      <a:r>
                        <a:rPr lang="tr-TR" sz="1200" b="1" dirty="0">
                          <a:effectLst/>
                          <a:latin typeface="Arial Narrow" pitchFamily="34" charset="0"/>
                        </a:rPr>
                        <a:t>Uygulama</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a:effectLst/>
                          <a:latin typeface="Arial Narrow" pitchFamily="34" charset="0"/>
                        </a:rPr>
                        <a:t> </a:t>
                      </a:r>
                      <a:endParaRPr lang="tr-TR" sz="1200" b="1">
                        <a:effectLst/>
                        <a:latin typeface="Arial Narrow" pitchFamily="34" charset="0"/>
                        <a:ea typeface="Calibri"/>
                      </a:endParaRPr>
                    </a:p>
                  </a:txBody>
                  <a:tcPr marL="68580" marR="68580" marT="0" marB="0"/>
                </a:tc>
              </a:tr>
              <a:tr h="348961">
                <a:tc>
                  <a:txBody>
                    <a:bodyPr/>
                    <a:lstStyle/>
                    <a:p>
                      <a:pPr>
                        <a:spcAft>
                          <a:spcPts val="0"/>
                        </a:spcAft>
                      </a:pPr>
                      <a:r>
                        <a:rPr lang="tr-TR" sz="1200" b="1" dirty="0">
                          <a:effectLst/>
                          <a:latin typeface="Arial Narrow" pitchFamily="34" charset="0"/>
                        </a:rPr>
                        <a:t>Derse özgü staj (varsa)</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a:effectLst/>
                          <a:latin typeface="Arial Narrow" pitchFamily="34" charset="0"/>
                        </a:rPr>
                        <a:t> </a:t>
                      </a:r>
                      <a:endParaRPr lang="tr-TR" sz="1200" b="1">
                        <a:effectLst/>
                        <a:latin typeface="Arial Narrow" pitchFamily="34" charset="0"/>
                        <a:ea typeface="Calibri"/>
                      </a:endParaRPr>
                    </a:p>
                  </a:txBody>
                  <a:tcPr marL="68580" marR="68580" marT="0" marB="0"/>
                </a:tc>
              </a:tr>
              <a:tr h="348961">
                <a:tc>
                  <a:txBody>
                    <a:bodyPr/>
                    <a:lstStyle/>
                    <a:p>
                      <a:pPr>
                        <a:spcAft>
                          <a:spcPts val="0"/>
                        </a:spcAft>
                      </a:pPr>
                      <a:r>
                        <a:rPr lang="tr-TR" sz="1200" b="1" dirty="0">
                          <a:effectLst/>
                          <a:latin typeface="Arial Narrow" pitchFamily="34" charset="0"/>
                        </a:rPr>
                        <a:t>Alan Çalışması</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a:effectLst/>
                          <a:latin typeface="Arial Narrow" pitchFamily="34" charset="0"/>
                        </a:rPr>
                        <a:t> </a:t>
                      </a:r>
                      <a:endParaRPr lang="tr-TR" sz="1200" b="1">
                        <a:effectLst/>
                        <a:latin typeface="Arial Narrow" pitchFamily="34" charset="0"/>
                        <a:ea typeface="Calibri"/>
                      </a:endParaRPr>
                    </a:p>
                  </a:txBody>
                  <a:tcPr marL="68580" marR="68580" marT="0" marB="0"/>
                </a:tc>
              </a:tr>
              <a:tr h="348961">
                <a:tc>
                  <a:txBody>
                    <a:bodyPr/>
                    <a:lstStyle/>
                    <a:p>
                      <a:pPr>
                        <a:spcAft>
                          <a:spcPts val="0"/>
                        </a:spcAft>
                      </a:pPr>
                      <a:r>
                        <a:rPr lang="tr-TR" sz="1200" b="1" dirty="0">
                          <a:effectLst/>
                          <a:latin typeface="Arial Narrow" pitchFamily="34" charset="0"/>
                        </a:rPr>
                        <a:t>Sınıf Dışı Ders Çalışma Süresi (Ön Çalışma, pekiştirme, </a:t>
                      </a:r>
                      <a:r>
                        <a:rPr lang="tr-TR" sz="1200" b="1" dirty="0" err="1">
                          <a:effectLst/>
                          <a:latin typeface="Arial Narrow" pitchFamily="34" charset="0"/>
                        </a:rPr>
                        <a:t>vb</a:t>
                      </a:r>
                      <a:r>
                        <a:rPr lang="tr-TR" sz="1200" b="1" dirty="0">
                          <a:effectLst/>
                          <a:latin typeface="Arial Narrow" pitchFamily="34" charset="0"/>
                        </a:rPr>
                        <a:t>)</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14</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tr-TR" sz="1200" b="1" dirty="0" smtClean="0">
                          <a:effectLst/>
                          <a:latin typeface="Arial Narrow" pitchFamily="34" charset="0"/>
                          <a:ea typeface="Calibri"/>
                        </a:rPr>
                        <a:t>4</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tr-TR" sz="1200" b="1" dirty="0" smtClean="0">
                          <a:effectLst/>
                          <a:latin typeface="Arial Narrow" pitchFamily="34" charset="0"/>
                          <a:ea typeface="Calibri"/>
                        </a:rPr>
                        <a:t>56</a:t>
                      </a:r>
                      <a:endParaRPr lang="tr-TR" sz="1200" b="1" dirty="0">
                        <a:effectLst/>
                        <a:latin typeface="Arial Narrow" pitchFamily="34" charset="0"/>
                        <a:ea typeface="Calibri"/>
                      </a:endParaRPr>
                    </a:p>
                  </a:txBody>
                  <a:tcPr marL="68580" marR="68580" marT="0" marB="0"/>
                </a:tc>
              </a:tr>
              <a:tr h="348961">
                <a:tc>
                  <a:txBody>
                    <a:bodyPr/>
                    <a:lstStyle/>
                    <a:p>
                      <a:pPr>
                        <a:spcAft>
                          <a:spcPts val="0"/>
                        </a:spcAft>
                      </a:pPr>
                      <a:r>
                        <a:rPr lang="tr-TR" sz="1200" b="1">
                          <a:effectLst/>
                          <a:latin typeface="Arial Narrow" pitchFamily="34" charset="0"/>
                        </a:rPr>
                        <a:t>Sunum / Seminer Hazırlama</a:t>
                      </a:r>
                      <a:endParaRPr lang="tr-TR" sz="1200" b="1">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a:effectLst/>
                          <a:latin typeface="Arial Narrow" pitchFamily="34" charset="0"/>
                        </a:rPr>
                        <a:t> </a:t>
                      </a:r>
                      <a:endParaRPr lang="tr-TR" sz="1200" b="1">
                        <a:effectLst/>
                        <a:latin typeface="Arial Narrow" pitchFamily="34" charset="0"/>
                        <a:ea typeface="Calibri"/>
                      </a:endParaRPr>
                    </a:p>
                  </a:txBody>
                  <a:tcPr marL="68580" marR="68580" marT="0" marB="0"/>
                </a:tc>
              </a:tr>
              <a:tr h="348961">
                <a:tc>
                  <a:txBody>
                    <a:bodyPr/>
                    <a:lstStyle/>
                    <a:p>
                      <a:pPr>
                        <a:spcAft>
                          <a:spcPts val="0"/>
                        </a:spcAft>
                      </a:pPr>
                      <a:r>
                        <a:rPr lang="tr-TR" sz="1200" b="1" dirty="0">
                          <a:effectLst/>
                          <a:latin typeface="Arial Narrow" pitchFamily="34" charset="0"/>
                        </a:rPr>
                        <a:t>Proje</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r>
              <a:tr h="348961">
                <a:tc>
                  <a:txBody>
                    <a:bodyPr/>
                    <a:lstStyle/>
                    <a:p>
                      <a:pPr>
                        <a:spcAft>
                          <a:spcPts val="0"/>
                        </a:spcAft>
                      </a:pPr>
                      <a:r>
                        <a:rPr lang="tr-TR" sz="1200" b="1">
                          <a:effectLst/>
                          <a:latin typeface="Arial Narrow" pitchFamily="34" charset="0"/>
                        </a:rPr>
                        <a:t>Ödevler</a:t>
                      </a:r>
                      <a:endParaRPr lang="tr-TR" sz="1200" b="1">
                        <a:effectLst/>
                        <a:latin typeface="Arial Narrow" pitchFamily="34" charset="0"/>
                        <a:ea typeface="Calibri"/>
                      </a:endParaRPr>
                    </a:p>
                  </a:txBody>
                  <a:tcPr marL="68580" marR="68580" marT="0" marB="0"/>
                </a:tc>
                <a:tc>
                  <a:txBody>
                    <a:bodyPr/>
                    <a:lstStyle/>
                    <a:p>
                      <a:pPr algn="ctr">
                        <a:spcAft>
                          <a:spcPts val="0"/>
                        </a:spcAft>
                      </a:pPr>
                      <a:r>
                        <a:rPr lang="en-US" sz="1200" b="1">
                          <a:effectLst/>
                          <a:latin typeface="Arial Narrow" pitchFamily="34" charset="0"/>
                        </a:rPr>
                        <a:t> </a:t>
                      </a:r>
                      <a:endParaRPr lang="tr-TR" sz="1200" b="1">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r>
              <a:tr h="348961">
                <a:tc>
                  <a:txBody>
                    <a:bodyPr/>
                    <a:lstStyle/>
                    <a:p>
                      <a:pPr>
                        <a:spcAft>
                          <a:spcPts val="0"/>
                        </a:spcAft>
                      </a:pPr>
                      <a:r>
                        <a:rPr lang="tr-TR" sz="1200" b="1">
                          <a:effectLst/>
                          <a:latin typeface="Arial Narrow" pitchFamily="34" charset="0"/>
                        </a:rPr>
                        <a:t>Ara sınavlara hazırlanma süresi</a:t>
                      </a:r>
                      <a:endParaRPr lang="tr-TR" sz="1200" b="1">
                        <a:effectLst/>
                        <a:latin typeface="Arial Narrow" pitchFamily="34" charset="0"/>
                        <a:ea typeface="Calibri"/>
                      </a:endParaRPr>
                    </a:p>
                  </a:txBody>
                  <a:tcPr marL="68580" marR="68580" marT="0" marB="0"/>
                </a:tc>
                <a:tc>
                  <a:txBody>
                    <a:bodyPr/>
                    <a:lstStyle/>
                    <a:p>
                      <a:pPr algn="ctr">
                        <a:spcAft>
                          <a:spcPts val="0"/>
                        </a:spcAft>
                      </a:pPr>
                      <a:r>
                        <a:rPr lang="tr-TR" sz="1200" b="1" dirty="0" smtClean="0">
                          <a:effectLst/>
                          <a:latin typeface="Arial Narrow" pitchFamily="34" charset="0"/>
                        </a:rPr>
                        <a:t>1</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tr-TR" sz="1200" b="1" dirty="0" smtClean="0">
                          <a:effectLst/>
                          <a:latin typeface="Arial Narrow" pitchFamily="34" charset="0"/>
                        </a:rPr>
                        <a:t>24</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tr-TR" sz="1200" b="1" dirty="0" smtClean="0">
                          <a:effectLst/>
                          <a:latin typeface="Arial Narrow" pitchFamily="34" charset="0"/>
                        </a:rPr>
                        <a:t>24</a:t>
                      </a:r>
                      <a:endParaRPr lang="tr-TR" sz="1200" b="1" dirty="0">
                        <a:effectLst/>
                        <a:latin typeface="Arial Narrow" pitchFamily="34" charset="0"/>
                        <a:ea typeface="Calibri"/>
                      </a:endParaRPr>
                    </a:p>
                  </a:txBody>
                  <a:tcPr marL="68580" marR="68580" marT="0" marB="0"/>
                </a:tc>
              </a:tr>
              <a:tr h="348961">
                <a:tc>
                  <a:txBody>
                    <a:bodyPr/>
                    <a:lstStyle/>
                    <a:p>
                      <a:pPr>
                        <a:spcAft>
                          <a:spcPts val="0"/>
                        </a:spcAft>
                      </a:pPr>
                      <a:r>
                        <a:rPr lang="tr-TR" sz="1200" b="1">
                          <a:effectLst/>
                          <a:latin typeface="Arial Narrow" pitchFamily="34" charset="0"/>
                        </a:rPr>
                        <a:t>Yarıyıl Sonu Sınavına hazırlanma süresi</a:t>
                      </a:r>
                      <a:endParaRPr lang="tr-TR" sz="1200" b="1">
                        <a:effectLst/>
                        <a:latin typeface="Arial Narrow" pitchFamily="34" charset="0"/>
                        <a:ea typeface="Calibri"/>
                      </a:endParaRPr>
                    </a:p>
                  </a:txBody>
                  <a:tcPr marL="68580" marR="68580" marT="0" marB="0"/>
                </a:tc>
                <a:tc>
                  <a:txBody>
                    <a:bodyPr/>
                    <a:lstStyle/>
                    <a:p>
                      <a:pPr algn="ctr">
                        <a:spcAft>
                          <a:spcPts val="0"/>
                        </a:spcAft>
                      </a:pPr>
                      <a:r>
                        <a:rPr lang="en-US" sz="1200" b="1">
                          <a:effectLst/>
                          <a:latin typeface="Arial Narrow" pitchFamily="34" charset="0"/>
                        </a:rPr>
                        <a:t>1</a:t>
                      </a:r>
                      <a:endParaRPr lang="tr-TR" sz="1200" b="1">
                        <a:effectLst/>
                        <a:latin typeface="Arial Narrow" pitchFamily="34" charset="0"/>
                        <a:ea typeface="Calibri"/>
                      </a:endParaRPr>
                    </a:p>
                  </a:txBody>
                  <a:tcPr marL="68580" marR="68580" marT="0" marB="0"/>
                </a:tc>
                <a:tc>
                  <a:txBody>
                    <a:bodyPr/>
                    <a:lstStyle/>
                    <a:p>
                      <a:pPr algn="ctr">
                        <a:spcAft>
                          <a:spcPts val="0"/>
                        </a:spcAft>
                      </a:pPr>
                      <a:r>
                        <a:rPr lang="tr-TR" sz="1200" b="1" dirty="0" smtClean="0">
                          <a:effectLst/>
                          <a:latin typeface="Arial Narrow" pitchFamily="34" charset="0"/>
                        </a:rPr>
                        <a:t>21</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tr-TR" sz="1200" b="1" dirty="0" smtClean="0">
                          <a:effectLst/>
                          <a:latin typeface="Arial Narrow" pitchFamily="34" charset="0"/>
                          <a:ea typeface="+mn-ea"/>
                        </a:rPr>
                        <a:t>21</a:t>
                      </a:r>
                      <a:endParaRPr lang="tr-TR" sz="1200" b="1" dirty="0">
                        <a:effectLst/>
                        <a:latin typeface="Arial Narrow" pitchFamily="34" charset="0"/>
                        <a:ea typeface="Calibri"/>
                      </a:endParaRPr>
                    </a:p>
                  </a:txBody>
                  <a:tcPr marL="68580" marR="68580" marT="0" marB="0"/>
                </a:tc>
              </a:tr>
              <a:tr h="348961">
                <a:tc>
                  <a:txBody>
                    <a:bodyPr/>
                    <a:lstStyle/>
                    <a:p>
                      <a:pPr algn="r">
                        <a:spcAft>
                          <a:spcPts val="0"/>
                        </a:spcAft>
                      </a:pPr>
                      <a:r>
                        <a:rPr lang="tr-TR" sz="1200" b="1" dirty="0">
                          <a:effectLst/>
                          <a:latin typeface="Arial Narrow" pitchFamily="34" charset="0"/>
                        </a:rPr>
                        <a:t>Toplam İş Yükü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tabLst>
                          <a:tab pos="333375" algn="l"/>
                          <a:tab pos="426085" algn="ctr"/>
                        </a:tabLst>
                      </a:pPr>
                      <a:r>
                        <a:rPr lang="en-US" sz="1200" b="1" dirty="0">
                          <a:effectLst/>
                          <a:latin typeface="Arial Narrow" pitchFamily="34" charset="0"/>
                        </a:rPr>
                        <a:t> </a:t>
                      </a:r>
                      <a:endParaRPr lang="tr-TR" sz="1200" b="1" dirty="0">
                        <a:effectLst/>
                        <a:latin typeface="Arial Narrow" pitchFamily="34" charset="0"/>
                        <a:ea typeface="Calibri"/>
                      </a:endParaRPr>
                    </a:p>
                  </a:txBody>
                  <a:tcPr marL="68580" marR="68580" marT="0" marB="0"/>
                </a:tc>
                <a:tc>
                  <a:txBody>
                    <a:bodyPr/>
                    <a:lstStyle/>
                    <a:p>
                      <a:pPr algn="ctr">
                        <a:spcAft>
                          <a:spcPts val="0"/>
                        </a:spcAft>
                      </a:pPr>
                      <a:r>
                        <a:rPr lang="tr-TR" sz="1200" b="1" dirty="0" smtClean="0">
                          <a:effectLst/>
                          <a:latin typeface="Arial Narrow" pitchFamily="34" charset="0"/>
                          <a:ea typeface="+mn-ea"/>
                        </a:rPr>
                        <a:t>143</a:t>
                      </a:r>
                      <a:endParaRPr lang="tr-TR" sz="1200" b="1" dirty="0">
                        <a:effectLst/>
                        <a:latin typeface="Arial Narrow" pitchFamily="34" charset="0"/>
                        <a:ea typeface="Calibri"/>
                      </a:endParaRPr>
                    </a:p>
                  </a:txBody>
                  <a:tcPr marL="68580" marR="68580" marT="0" marB="0"/>
                </a:tc>
              </a:tr>
            </a:tbl>
          </a:graphicData>
        </a:graphic>
      </p:graphicFrame>
    </p:spTree>
    <p:extLst>
      <p:ext uri="{BB962C8B-B14F-4D97-AF65-F5344CB8AC3E}">
        <p14:creationId xmlns:p14="http://schemas.microsoft.com/office/powerpoint/2010/main" val="1878528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Örnek Bir Ders İzlencesi - </a:t>
            </a:r>
            <a:r>
              <a:rPr lang="tr-TR" dirty="0" err="1"/>
              <a:t>Syllabus</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2746342233"/>
              </p:ext>
            </p:extLst>
          </p:nvPr>
        </p:nvGraphicFramePr>
        <p:xfrm>
          <a:off x="467544" y="1484786"/>
          <a:ext cx="8280921" cy="4392480"/>
        </p:xfrm>
        <a:graphic>
          <a:graphicData uri="http://schemas.openxmlformats.org/drawingml/2006/table">
            <a:tbl>
              <a:tblPr firstRow="1" firstCol="1" bandRow="1" bandCol="1">
                <a:tableStyleId>{5C22544A-7EE6-4342-B048-85BDC9FD1C3A}</a:tableStyleId>
              </a:tblPr>
              <a:tblGrid>
                <a:gridCol w="5449299"/>
                <a:gridCol w="1401428"/>
                <a:gridCol w="1430194"/>
              </a:tblGrid>
              <a:tr h="274530">
                <a:tc>
                  <a:txBody>
                    <a:bodyPr/>
                    <a:lstStyle/>
                    <a:p>
                      <a:pPr>
                        <a:spcAft>
                          <a:spcPts val="0"/>
                        </a:spcAft>
                      </a:pPr>
                      <a:r>
                        <a:rPr lang="tr-TR" sz="1200" dirty="0">
                          <a:effectLst/>
                          <a:latin typeface="Arial Narrow" pitchFamily="34" charset="0"/>
                        </a:rPr>
                        <a:t>Yarıyıl içi çalışmaları</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Sayısı</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Katkı Payı</a:t>
                      </a:r>
                      <a:endParaRPr lang="tr-TR" sz="1800">
                        <a:effectLst/>
                        <a:latin typeface="Arial Narrow" pitchFamily="34" charset="0"/>
                        <a:ea typeface="Calibri"/>
                      </a:endParaRPr>
                    </a:p>
                  </a:txBody>
                  <a:tcPr marL="68580" marR="68580" marT="0" marB="0"/>
                </a:tc>
              </a:tr>
              <a:tr h="274530">
                <a:tc>
                  <a:txBody>
                    <a:bodyPr/>
                    <a:lstStyle/>
                    <a:p>
                      <a:pPr>
                        <a:spcAft>
                          <a:spcPts val="0"/>
                        </a:spcAft>
                      </a:pPr>
                      <a:r>
                        <a:rPr lang="tr-TR" sz="1200" dirty="0">
                          <a:effectLst/>
                          <a:latin typeface="Arial Narrow" pitchFamily="34" charset="0"/>
                        </a:rPr>
                        <a:t>Devam</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r>
              <a:tr h="274530">
                <a:tc>
                  <a:txBody>
                    <a:bodyPr/>
                    <a:lstStyle/>
                    <a:p>
                      <a:pPr>
                        <a:spcAft>
                          <a:spcPts val="0"/>
                        </a:spcAft>
                      </a:pPr>
                      <a:r>
                        <a:rPr lang="tr-TR" sz="1200" dirty="0" err="1">
                          <a:effectLst/>
                          <a:latin typeface="Arial Narrow" pitchFamily="34" charset="0"/>
                        </a:rPr>
                        <a:t>Laboratuar</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r>
              <a:tr h="274530">
                <a:tc>
                  <a:txBody>
                    <a:bodyPr/>
                    <a:lstStyle/>
                    <a:p>
                      <a:pPr>
                        <a:spcAft>
                          <a:spcPts val="0"/>
                        </a:spcAft>
                      </a:pPr>
                      <a:r>
                        <a:rPr lang="tr-TR" sz="1200" dirty="0">
                          <a:effectLst/>
                          <a:latin typeface="Arial Narrow" pitchFamily="34" charset="0"/>
                        </a:rPr>
                        <a:t>Uygulama</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r>
              <a:tr h="274530">
                <a:tc>
                  <a:txBody>
                    <a:bodyPr/>
                    <a:lstStyle/>
                    <a:p>
                      <a:pPr>
                        <a:spcAft>
                          <a:spcPts val="0"/>
                        </a:spcAft>
                      </a:pPr>
                      <a:r>
                        <a:rPr lang="tr-TR" sz="1200" dirty="0">
                          <a:effectLst/>
                          <a:latin typeface="Arial Narrow" pitchFamily="34" charset="0"/>
                        </a:rPr>
                        <a:t>Alan Çalışması</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r>
              <a:tr h="274530">
                <a:tc>
                  <a:txBody>
                    <a:bodyPr/>
                    <a:lstStyle/>
                    <a:p>
                      <a:pPr>
                        <a:spcAft>
                          <a:spcPts val="0"/>
                        </a:spcAft>
                      </a:pPr>
                      <a:r>
                        <a:rPr lang="tr-TR" sz="1200" dirty="0">
                          <a:effectLst/>
                          <a:latin typeface="Arial Narrow" pitchFamily="34" charset="0"/>
                        </a:rPr>
                        <a:t>Derse Özgü Staj (Varsa) </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r>
              <a:tr h="274530">
                <a:tc>
                  <a:txBody>
                    <a:bodyPr/>
                    <a:lstStyle/>
                    <a:p>
                      <a:pPr>
                        <a:spcAft>
                          <a:spcPts val="0"/>
                        </a:spcAft>
                      </a:pPr>
                      <a:r>
                        <a:rPr lang="tr-TR" sz="1200" dirty="0">
                          <a:effectLst/>
                          <a:latin typeface="Arial Narrow" pitchFamily="34" charset="0"/>
                        </a:rPr>
                        <a:t>Ödevler</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r>
              <a:tr h="274530">
                <a:tc>
                  <a:txBody>
                    <a:bodyPr/>
                    <a:lstStyle/>
                    <a:p>
                      <a:pPr>
                        <a:spcAft>
                          <a:spcPts val="0"/>
                        </a:spcAft>
                      </a:pPr>
                      <a:r>
                        <a:rPr lang="tr-TR" sz="1200">
                          <a:effectLst/>
                          <a:latin typeface="Arial Narrow" pitchFamily="34" charset="0"/>
                        </a:rPr>
                        <a:t>Sunum</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r>
              <a:tr h="274530">
                <a:tc>
                  <a:txBody>
                    <a:bodyPr/>
                    <a:lstStyle/>
                    <a:p>
                      <a:pPr>
                        <a:spcAft>
                          <a:spcPts val="0"/>
                        </a:spcAft>
                      </a:pPr>
                      <a:r>
                        <a:rPr lang="tr-TR" sz="1200" dirty="0">
                          <a:effectLst/>
                          <a:latin typeface="Arial Narrow" pitchFamily="34" charset="0"/>
                        </a:rPr>
                        <a:t>Projeler</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r>
              <a:tr h="274530">
                <a:tc>
                  <a:txBody>
                    <a:bodyPr/>
                    <a:lstStyle/>
                    <a:p>
                      <a:pPr>
                        <a:spcAft>
                          <a:spcPts val="0"/>
                        </a:spcAft>
                      </a:pPr>
                      <a:r>
                        <a:rPr lang="tr-TR" sz="1200" dirty="0">
                          <a:effectLst/>
                          <a:latin typeface="Arial Narrow" pitchFamily="34" charset="0"/>
                        </a:rPr>
                        <a:t>Seminer</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a:effectLst/>
                          <a:latin typeface="Arial Narrow" pitchFamily="34" charset="0"/>
                        </a:rPr>
                        <a:t> </a:t>
                      </a:r>
                      <a:endParaRPr lang="tr-TR" sz="1800">
                        <a:effectLst/>
                        <a:latin typeface="Arial Narrow" pitchFamily="34" charset="0"/>
                        <a:ea typeface="Calibri"/>
                      </a:endParaRPr>
                    </a:p>
                  </a:txBody>
                  <a:tcPr marL="68580" marR="68580" marT="0" marB="0"/>
                </a:tc>
              </a:tr>
              <a:tr h="274530">
                <a:tc>
                  <a:txBody>
                    <a:bodyPr/>
                    <a:lstStyle/>
                    <a:p>
                      <a:pPr>
                        <a:spcAft>
                          <a:spcPts val="0"/>
                        </a:spcAft>
                      </a:pPr>
                      <a:r>
                        <a:rPr lang="tr-TR" sz="1200">
                          <a:effectLst/>
                          <a:latin typeface="Arial Narrow" pitchFamily="34" charset="0"/>
                        </a:rPr>
                        <a:t>Ara Sınavlar</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dirty="0" smtClean="0">
                          <a:effectLst/>
                          <a:latin typeface="Arial Narrow" pitchFamily="34" charset="0"/>
                        </a:rPr>
                        <a:t>1 </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dirty="0">
                          <a:effectLst/>
                          <a:latin typeface="Arial Narrow" pitchFamily="34" charset="0"/>
                        </a:rPr>
                        <a:t>% </a:t>
                      </a:r>
                      <a:r>
                        <a:rPr lang="tr-TR" sz="1200" dirty="0" smtClean="0">
                          <a:effectLst/>
                          <a:latin typeface="Arial Narrow" pitchFamily="34" charset="0"/>
                        </a:rPr>
                        <a:t>40</a:t>
                      </a:r>
                      <a:endParaRPr lang="tr-TR" sz="1800" dirty="0">
                        <a:effectLst/>
                        <a:latin typeface="Arial Narrow" pitchFamily="34" charset="0"/>
                        <a:ea typeface="Calibri"/>
                      </a:endParaRPr>
                    </a:p>
                  </a:txBody>
                  <a:tcPr marL="68580" marR="68580" marT="0" marB="0"/>
                </a:tc>
              </a:tr>
              <a:tr h="274530">
                <a:tc>
                  <a:txBody>
                    <a:bodyPr/>
                    <a:lstStyle/>
                    <a:p>
                      <a:pPr>
                        <a:spcAft>
                          <a:spcPts val="0"/>
                        </a:spcAft>
                      </a:pPr>
                      <a:r>
                        <a:rPr lang="tr-TR" sz="1200">
                          <a:effectLst/>
                          <a:latin typeface="Arial Narrow" pitchFamily="34" charset="0"/>
                        </a:rPr>
                        <a:t>Final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dirty="0">
                          <a:effectLst/>
                          <a:latin typeface="Arial Narrow" pitchFamily="34" charset="0"/>
                        </a:rPr>
                        <a:t>1</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dirty="0">
                          <a:effectLst/>
                          <a:latin typeface="Arial Narrow" pitchFamily="34" charset="0"/>
                        </a:rPr>
                        <a:t>% </a:t>
                      </a:r>
                      <a:r>
                        <a:rPr lang="tr-TR" sz="1200" dirty="0" smtClean="0">
                          <a:effectLst/>
                          <a:latin typeface="Arial Narrow" pitchFamily="34" charset="0"/>
                        </a:rPr>
                        <a:t>60</a:t>
                      </a:r>
                      <a:endParaRPr lang="tr-TR" sz="1800" dirty="0">
                        <a:effectLst/>
                        <a:latin typeface="Arial Narrow" pitchFamily="34" charset="0"/>
                        <a:ea typeface="Calibri"/>
                      </a:endParaRPr>
                    </a:p>
                  </a:txBody>
                  <a:tcPr marL="68580" marR="68580" marT="0" marB="0"/>
                </a:tc>
              </a:tr>
              <a:tr h="274530">
                <a:tc>
                  <a:txBody>
                    <a:bodyPr/>
                    <a:lstStyle/>
                    <a:p>
                      <a:pPr algn="r">
                        <a:spcAft>
                          <a:spcPts val="0"/>
                        </a:spcAft>
                      </a:pPr>
                      <a:r>
                        <a:rPr lang="tr-TR" sz="1200">
                          <a:effectLst/>
                          <a:latin typeface="Arial Narrow" pitchFamily="34" charset="0"/>
                        </a:rPr>
                        <a:t>Toplam</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dirty="0">
                          <a:effectLst/>
                          <a:latin typeface="Arial Narrow" pitchFamily="34" charset="0"/>
                        </a:rPr>
                        <a:t> </a:t>
                      </a:r>
                      <a:r>
                        <a:rPr lang="tr-TR" sz="1200" dirty="0" smtClean="0">
                          <a:effectLst/>
                          <a:latin typeface="Arial Narrow" pitchFamily="34" charset="0"/>
                        </a:rPr>
                        <a:t>2</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dirty="0">
                          <a:effectLst/>
                          <a:latin typeface="Arial Narrow" pitchFamily="34" charset="0"/>
                        </a:rPr>
                        <a:t>%100</a:t>
                      </a:r>
                      <a:endParaRPr lang="tr-TR" sz="1800" dirty="0">
                        <a:effectLst/>
                        <a:latin typeface="Arial Narrow" pitchFamily="34" charset="0"/>
                        <a:ea typeface="Calibri"/>
                      </a:endParaRPr>
                    </a:p>
                  </a:txBody>
                  <a:tcPr marL="68580" marR="68580" marT="0" marB="0"/>
                </a:tc>
              </a:tr>
              <a:tr h="274530">
                <a:tc>
                  <a:txBody>
                    <a:bodyPr/>
                    <a:lstStyle/>
                    <a:p>
                      <a:pPr>
                        <a:spcAft>
                          <a:spcPts val="0"/>
                        </a:spcAft>
                      </a:pPr>
                      <a:r>
                        <a:rPr lang="tr-TR" sz="1200">
                          <a:effectLst/>
                          <a:latin typeface="Arial Narrow" pitchFamily="34" charset="0"/>
                        </a:rPr>
                        <a:t>Yarıyıl İçi Çalışmalarının Başarı Notuna Katkısı</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dirty="0" smtClean="0">
                          <a:ln>
                            <a:noFill/>
                          </a:ln>
                          <a:effectLst/>
                          <a:latin typeface="Arial Narrow" pitchFamily="34" charset="0"/>
                          <a:ea typeface="Calibri"/>
                        </a:rPr>
                        <a:t>1</a:t>
                      </a:r>
                      <a:endParaRPr lang="tr-TR" sz="1200" dirty="0">
                        <a:ln>
                          <a:noFill/>
                        </a:ln>
                        <a:effectLst/>
                        <a:latin typeface="Arial Narrow" pitchFamily="34" charset="0"/>
                        <a:ea typeface="Calibri"/>
                      </a:endParaRPr>
                    </a:p>
                  </a:txBody>
                  <a:tcPr marL="68580" marR="68580" marT="0" marB="0"/>
                </a:tc>
                <a:tc>
                  <a:txBody>
                    <a:bodyPr/>
                    <a:lstStyle/>
                    <a:p>
                      <a:pPr algn="ctr">
                        <a:spcAft>
                          <a:spcPts val="0"/>
                        </a:spcAft>
                      </a:pPr>
                      <a:r>
                        <a:rPr lang="tr-TR" sz="1200" dirty="0">
                          <a:effectLst/>
                          <a:latin typeface="Arial Narrow" pitchFamily="34" charset="0"/>
                        </a:rPr>
                        <a:t>% </a:t>
                      </a:r>
                      <a:r>
                        <a:rPr lang="tr-TR" sz="1200" dirty="0" smtClean="0">
                          <a:effectLst/>
                          <a:latin typeface="Arial Narrow" pitchFamily="34" charset="0"/>
                        </a:rPr>
                        <a:t>40</a:t>
                      </a:r>
                      <a:endParaRPr lang="tr-TR" sz="1800" dirty="0">
                        <a:effectLst/>
                        <a:latin typeface="Arial Narrow" pitchFamily="34" charset="0"/>
                        <a:ea typeface="Calibri"/>
                      </a:endParaRPr>
                    </a:p>
                  </a:txBody>
                  <a:tcPr marL="68580" marR="68580" marT="0" marB="0"/>
                </a:tc>
              </a:tr>
              <a:tr h="274530">
                <a:tc>
                  <a:txBody>
                    <a:bodyPr/>
                    <a:lstStyle/>
                    <a:p>
                      <a:pPr>
                        <a:spcAft>
                          <a:spcPts val="0"/>
                        </a:spcAft>
                      </a:pPr>
                      <a:r>
                        <a:rPr lang="tr-TR" sz="1200">
                          <a:effectLst/>
                          <a:latin typeface="Arial Narrow" pitchFamily="34" charset="0"/>
                        </a:rPr>
                        <a:t>Yarıyıl Sonu Sınavının Başarı Notuna Katkısı </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dirty="0" smtClean="0">
                          <a:ln>
                            <a:noFill/>
                          </a:ln>
                          <a:effectLst/>
                          <a:latin typeface="Arial Narrow" pitchFamily="34" charset="0"/>
                          <a:ea typeface="Calibri"/>
                        </a:rPr>
                        <a:t>1</a:t>
                      </a:r>
                      <a:endParaRPr lang="tr-TR" sz="1200" dirty="0">
                        <a:ln>
                          <a:noFill/>
                        </a:ln>
                        <a:effectLst/>
                        <a:latin typeface="Arial Narrow" pitchFamily="34" charset="0"/>
                        <a:ea typeface="Calibri"/>
                      </a:endParaRPr>
                    </a:p>
                  </a:txBody>
                  <a:tcPr marL="68580" marR="68580" marT="0" marB="0"/>
                </a:tc>
                <a:tc>
                  <a:txBody>
                    <a:bodyPr/>
                    <a:lstStyle/>
                    <a:p>
                      <a:pPr algn="ctr">
                        <a:spcAft>
                          <a:spcPts val="0"/>
                        </a:spcAft>
                      </a:pPr>
                      <a:r>
                        <a:rPr lang="tr-TR" sz="1200" dirty="0">
                          <a:effectLst/>
                          <a:latin typeface="Arial Narrow" pitchFamily="34" charset="0"/>
                        </a:rPr>
                        <a:t>% </a:t>
                      </a:r>
                      <a:r>
                        <a:rPr lang="tr-TR" sz="1200" dirty="0" smtClean="0">
                          <a:effectLst/>
                          <a:latin typeface="Arial Narrow" pitchFamily="34" charset="0"/>
                        </a:rPr>
                        <a:t>60</a:t>
                      </a:r>
                      <a:endParaRPr lang="tr-TR" sz="1800" dirty="0">
                        <a:effectLst/>
                        <a:latin typeface="Arial Narrow" pitchFamily="34" charset="0"/>
                        <a:ea typeface="Calibri"/>
                      </a:endParaRPr>
                    </a:p>
                  </a:txBody>
                  <a:tcPr marL="68580" marR="68580" marT="0" marB="0"/>
                </a:tc>
              </a:tr>
              <a:tr h="274530">
                <a:tc>
                  <a:txBody>
                    <a:bodyPr/>
                    <a:lstStyle/>
                    <a:p>
                      <a:pPr algn="r">
                        <a:spcAft>
                          <a:spcPts val="0"/>
                        </a:spcAft>
                      </a:pPr>
                      <a:r>
                        <a:rPr lang="tr-TR" sz="1200">
                          <a:effectLst/>
                          <a:latin typeface="Arial Narrow" pitchFamily="34" charset="0"/>
                        </a:rPr>
                        <a:t>Toplam</a:t>
                      </a:r>
                      <a:endParaRPr lang="tr-TR" sz="1800">
                        <a:effectLst/>
                        <a:latin typeface="Arial Narrow" pitchFamily="34" charset="0"/>
                        <a:ea typeface="Calibri"/>
                      </a:endParaRPr>
                    </a:p>
                  </a:txBody>
                  <a:tcPr marL="68580" marR="68580" marT="0" marB="0"/>
                </a:tc>
                <a:tc>
                  <a:txBody>
                    <a:bodyPr/>
                    <a:lstStyle/>
                    <a:p>
                      <a:pPr algn="ctr">
                        <a:spcAft>
                          <a:spcPts val="0"/>
                        </a:spcAft>
                      </a:pPr>
                      <a:r>
                        <a:rPr lang="tr-TR" sz="1200" dirty="0" smtClean="0">
                          <a:effectLst/>
                          <a:latin typeface="Arial Narrow" pitchFamily="34" charset="0"/>
                        </a:rPr>
                        <a:t> 2</a:t>
                      </a:r>
                      <a:endParaRPr lang="tr-TR" sz="1800" dirty="0">
                        <a:effectLst/>
                        <a:latin typeface="Arial Narrow" pitchFamily="34" charset="0"/>
                        <a:ea typeface="Calibri"/>
                      </a:endParaRPr>
                    </a:p>
                  </a:txBody>
                  <a:tcPr marL="68580" marR="68580" marT="0" marB="0"/>
                </a:tc>
                <a:tc>
                  <a:txBody>
                    <a:bodyPr/>
                    <a:lstStyle/>
                    <a:p>
                      <a:pPr algn="ctr">
                        <a:spcAft>
                          <a:spcPts val="0"/>
                        </a:spcAft>
                      </a:pPr>
                      <a:r>
                        <a:rPr lang="tr-TR" sz="1200" dirty="0">
                          <a:effectLst/>
                          <a:latin typeface="Arial Narrow" pitchFamily="34" charset="0"/>
                        </a:rPr>
                        <a:t>% 100</a:t>
                      </a:r>
                      <a:endParaRPr lang="tr-TR" sz="1800" dirty="0">
                        <a:effectLst/>
                        <a:latin typeface="Arial Narrow" pitchFamily="34" charset="0"/>
                        <a:ea typeface="Calibri"/>
                      </a:endParaRPr>
                    </a:p>
                  </a:txBody>
                  <a:tcPr marL="68580" marR="68580" marT="0" marB="0"/>
                </a:tc>
              </a:tr>
            </a:tbl>
          </a:graphicData>
        </a:graphic>
      </p:graphicFrame>
    </p:spTree>
    <p:extLst>
      <p:ext uri="{BB962C8B-B14F-4D97-AF65-F5344CB8AC3E}">
        <p14:creationId xmlns:p14="http://schemas.microsoft.com/office/powerpoint/2010/main" val="1394753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Örnek Bir Ders İzlencesi - </a:t>
            </a:r>
            <a:r>
              <a:rPr lang="tr-TR" dirty="0" err="1"/>
              <a:t>Syllabus</a:t>
            </a:r>
            <a:endParaRPr lang="tr-TR" dirty="0"/>
          </a:p>
        </p:txBody>
      </p:sp>
      <p:graphicFrame>
        <p:nvGraphicFramePr>
          <p:cNvPr id="7" name="Nesne 6"/>
          <p:cNvGraphicFramePr>
            <a:graphicFrameLocks noChangeAspect="1"/>
          </p:cNvGraphicFramePr>
          <p:nvPr>
            <p:extLst>
              <p:ext uri="{D42A27DB-BD31-4B8C-83A1-F6EECF244321}">
                <p14:modId xmlns:p14="http://schemas.microsoft.com/office/powerpoint/2010/main" val="3471955363"/>
              </p:ext>
            </p:extLst>
          </p:nvPr>
        </p:nvGraphicFramePr>
        <p:xfrm>
          <a:off x="600075" y="1196752"/>
          <a:ext cx="8080375" cy="5568950"/>
        </p:xfrm>
        <a:graphic>
          <a:graphicData uri="http://schemas.openxmlformats.org/presentationml/2006/ole">
            <mc:AlternateContent xmlns:mc="http://schemas.openxmlformats.org/markup-compatibility/2006">
              <mc:Choice xmlns:v="urn:schemas-microsoft-com:vml" Requires="v">
                <p:oleObj spid="_x0000_s1043" name="Belge" r:id="rId4" imgW="8175894" imgH="5632772" progId="Word.Document.12">
                  <p:embed/>
                </p:oleObj>
              </mc:Choice>
              <mc:Fallback>
                <p:oleObj name="Belge" r:id="rId4" imgW="8175894" imgH="5632772" progId="Word.Document.12">
                  <p:embed/>
                  <p:pic>
                    <p:nvPicPr>
                      <p:cNvPr id="0" name=""/>
                      <p:cNvPicPr/>
                      <p:nvPr/>
                    </p:nvPicPr>
                    <p:blipFill>
                      <a:blip r:embed="rId5"/>
                      <a:stretch>
                        <a:fillRect/>
                      </a:stretch>
                    </p:blipFill>
                    <p:spPr>
                      <a:xfrm>
                        <a:off x="600075" y="1196752"/>
                        <a:ext cx="8080375" cy="5568950"/>
                      </a:xfrm>
                      <a:prstGeom prst="rect">
                        <a:avLst/>
                      </a:prstGeom>
                    </p:spPr>
                  </p:pic>
                </p:oleObj>
              </mc:Fallback>
            </mc:AlternateContent>
          </a:graphicData>
        </a:graphic>
      </p:graphicFrame>
    </p:spTree>
    <p:extLst>
      <p:ext uri="{BB962C8B-B14F-4D97-AF65-F5344CB8AC3E}">
        <p14:creationId xmlns:p14="http://schemas.microsoft.com/office/powerpoint/2010/main" val="422817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sz="quarter" idx="1"/>
          </p:nvPr>
        </p:nvSpPr>
        <p:spPr/>
        <p:txBody>
          <a:bodyPr>
            <a:noAutofit/>
          </a:bodyPr>
          <a:lstStyle/>
          <a:p>
            <a:r>
              <a:rPr lang="tr-TR" altLang="tr-TR" sz="1600" dirty="0"/>
              <a:t>Aykaç, N., &amp; Çelik, Ö. (2014). Öğretmenlerin ve öğretmen adaylarının eğitim programına ilişkin metaforik algılarının karşılaştırılması. </a:t>
            </a:r>
            <a:r>
              <a:rPr lang="tr-TR" altLang="tr-TR" sz="1600" i="1" dirty="0"/>
              <a:t>Eğitim ve Bilim, 39</a:t>
            </a:r>
            <a:r>
              <a:rPr lang="tr-TR" altLang="tr-TR" sz="1600" dirty="0"/>
              <a:t>(173), 326-339.</a:t>
            </a:r>
          </a:p>
          <a:p>
            <a:r>
              <a:rPr lang="tr-TR" altLang="tr-TR" sz="1600" dirty="0"/>
              <a:t>Demirel, Ö. (2012). </a:t>
            </a:r>
            <a:r>
              <a:rPr lang="tr-TR" altLang="tr-TR" sz="1600" i="1" dirty="0"/>
              <a:t>Eğitimde program geliştirme: Kuramdan uygulamaya </a:t>
            </a:r>
            <a:r>
              <a:rPr lang="tr-TR" altLang="tr-TR" sz="1600" dirty="0"/>
              <a:t>(18. baskı). Ankara: </a:t>
            </a:r>
            <a:r>
              <a:rPr lang="tr-TR" altLang="tr-TR" sz="1600" dirty="0" err="1"/>
              <a:t>Pegem</a:t>
            </a:r>
            <a:r>
              <a:rPr lang="tr-TR" altLang="tr-TR" sz="1600" dirty="0"/>
              <a:t> Akademi.</a:t>
            </a:r>
          </a:p>
          <a:p>
            <a:r>
              <a:rPr lang="tr-TR" altLang="tr-TR" sz="1600" dirty="0"/>
              <a:t>Doğan, H. (1975). Program geliştirmede sistem yaklaşımı. </a:t>
            </a:r>
            <a:r>
              <a:rPr lang="tr-TR" altLang="tr-TR" sz="1600" i="1" dirty="0"/>
              <a:t>Ankara Üniversitesi Eğitim Fakültesi Dergisi, 7</a:t>
            </a:r>
            <a:r>
              <a:rPr lang="tr-TR" altLang="tr-TR" sz="1600" dirty="0"/>
              <a:t>(14), 36.</a:t>
            </a:r>
          </a:p>
          <a:p>
            <a:r>
              <a:rPr lang="tr-TR" altLang="tr-TR" sz="1600" dirty="0"/>
              <a:t>Ertürk, S. (1982). </a:t>
            </a:r>
            <a:r>
              <a:rPr lang="tr-TR" altLang="tr-TR" sz="1600" i="1" dirty="0"/>
              <a:t>Eğitimde program geliştirme. </a:t>
            </a:r>
            <a:r>
              <a:rPr lang="tr-TR" altLang="tr-TR" sz="1600" i="1" dirty="0" smtClean="0"/>
              <a:t> </a:t>
            </a:r>
            <a:r>
              <a:rPr lang="tr-TR" altLang="tr-TR" sz="1600" dirty="0" smtClean="0"/>
              <a:t>Ankara</a:t>
            </a:r>
            <a:r>
              <a:rPr lang="tr-TR" altLang="tr-TR" sz="1600" dirty="0"/>
              <a:t>: </a:t>
            </a:r>
            <a:r>
              <a:rPr lang="tr-TR" altLang="tr-TR" sz="1600" dirty="0" err="1"/>
              <a:t>Meteksan</a:t>
            </a:r>
            <a:r>
              <a:rPr lang="tr-TR" altLang="tr-TR" sz="1600" dirty="0"/>
              <a:t> </a:t>
            </a:r>
            <a:r>
              <a:rPr lang="tr-TR" altLang="tr-TR" sz="1600" dirty="0" err="1"/>
              <a:t>Lmt</a:t>
            </a:r>
            <a:r>
              <a:rPr lang="tr-TR" altLang="tr-TR" sz="1600" dirty="0"/>
              <a:t>. Şti.</a:t>
            </a:r>
          </a:p>
          <a:p>
            <a:r>
              <a:rPr lang="tr-TR" altLang="tr-TR" sz="1600" dirty="0"/>
              <a:t>Fer, S. (2015). </a:t>
            </a:r>
            <a:r>
              <a:rPr lang="tr-TR" altLang="tr-TR" sz="1600" i="1" dirty="0"/>
              <a:t>Öğretim tasarımı </a:t>
            </a:r>
            <a:r>
              <a:rPr lang="tr-TR" altLang="tr-TR" sz="1600" dirty="0"/>
              <a:t>(3. baskı). Ankara: Anı Yayıncılık.</a:t>
            </a:r>
          </a:p>
          <a:p>
            <a:r>
              <a:rPr lang="tr-TR" altLang="tr-TR" sz="1600" dirty="0" err="1" smtClean="0"/>
              <a:t>Oliva</a:t>
            </a:r>
            <a:r>
              <a:rPr lang="en-US" altLang="tr-TR" sz="1600" dirty="0" smtClean="0"/>
              <a:t>, P</a:t>
            </a:r>
            <a:r>
              <a:rPr lang="tr-TR" altLang="tr-TR" sz="1600" dirty="0" smtClean="0"/>
              <a:t>. </a:t>
            </a:r>
            <a:r>
              <a:rPr lang="en-US" altLang="tr-TR" sz="1600" dirty="0" smtClean="0"/>
              <a:t>F. </a:t>
            </a:r>
            <a:r>
              <a:rPr lang="tr-TR" altLang="tr-TR" sz="1600" dirty="0" smtClean="0"/>
              <a:t>(</a:t>
            </a:r>
            <a:r>
              <a:rPr lang="en-US" altLang="tr-TR" sz="1600" dirty="0" smtClean="0"/>
              <a:t>1988</a:t>
            </a:r>
            <a:r>
              <a:rPr lang="tr-TR" altLang="tr-TR" sz="1600" dirty="0" smtClean="0"/>
              <a:t>). </a:t>
            </a:r>
            <a:r>
              <a:rPr lang="en-US" altLang="tr-TR" sz="1600" i="1" dirty="0" smtClean="0"/>
              <a:t>Developing the </a:t>
            </a:r>
            <a:r>
              <a:rPr lang="tr-TR" altLang="tr-TR" sz="1600" i="1" dirty="0" smtClean="0"/>
              <a:t>c</a:t>
            </a:r>
            <a:r>
              <a:rPr lang="en-US" altLang="tr-TR" sz="1600" i="1" dirty="0" err="1" smtClean="0"/>
              <a:t>urriculum</a:t>
            </a:r>
            <a:r>
              <a:rPr lang="tr-TR" altLang="tr-TR" sz="1600" i="1" dirty="0" smtClean="0"/>
              <a:t> </a:t>
            </a:r>
            <a:r>
              <a:rPr lang="tr-TR" altLang="tr-TR" sz="1600" dirty="0" smtClean="0"/>
              <a:t>(2nd. ed.) </a:t>
            </a:r>
            <a:r>
              <a:rPr lang="en-US" altLang="tr-TR" sz="1600" dirty="0" smtClean="0"/>
              <a:t>Boston: Scott, </a:t>
            </a:r>
            <a:r>
              <a:rPr lang="en-US" altLang="tr-TR" sz="1600" dirty="0" err="1" smtClean="0"/>
              <a:t>Foresman</a:t>
            </a:r>
            <a:r>
              <a:rPr lang="tr-TR" altLang="tr-TR" sz="1600" dirty="0" smtClean="0"/>
              <a:t> </a:t>
            </a:r>
            <a:r>
              <a:rPr lang="en-US" altLang="tr-TR" sz="1600" dirty="0" smtClean="0"/>
              <a:t>and Company</a:t>
            </a:r>
            <a:r>
              <a:rPr lang="tr-TR" altLang="tr-TR" sz="1600" dirty="0" smtClean="0"/>
              <a:t>. </a:t>
            </a:r>
          </a:p>
          <a:p>
            <a:r>
              <a:rPr lang="tr-TR" altLang="tr-TR" sz="1600" dirty="0" smtClean="0"/>
              <a:t>Varış</a:t>
            </a:r>
            <a:r>
              <a:rPr lang="tr-TR" altLang="tr-TR" sz="1600" dirty="0"/>
              <a:t>, F. (1994). </a:t>
            </a:r>
            <a:r>
              <a:rPr lang="tr-TR" altLang="tr-TR" sz="1600" dirty="0" smtClean="0"/>
              <a:t> </a:t>
            </a:r>
            <a:r>
              <a:rPr lang="tr-TR" altLang="tr-TR" sz="1600" i="1" dirty="0" smtClean="0"/>
              <a:t>Eğitimde </a:t>
            </a:r>
            <a:r>
              <a:rPr lang="tr-TR" altLang="tr-TR" sz="1600" i="1" dirty="0"/>
              <a:t>program geliştirme. Teori ve teknikler. </a:t>
            </a:r>
            <a:r>
              <a:rPr lang="tr-TR" altLang="tr-TR" sz="1600" dirty="0"/>
              <a:t>Ankara: Alkım Yayıncılık</a:t>
            </a:r>
            <a:r>
              <a:rPr lang="tr-TR" altLang="tr-TR" sz="1600" dirty="0" smtClean="0"/>
              <a:t>.</a:t>
            </a:r>
            <a:endParaRPr lang="tr-TR" altLang="tr-TR" sz="1600" dirty="0"/>
          </a:p>
          <a:p>
            <a:r>
              <a:rPr lang="tr-TR" sz="1600" u="sng" dirty="0" smtClean="0">
                <a:hlinkClick r:id="rId2"/>
              </a:rPr>
              <a:t>http</a:t>
            </a:r>
            <a:r>
              <a:rPr lang="tr-TR" sz="1600" u="sng" dirty="0">
                <a:hlinkClick r:id="rId2"/>
              </a:rPr>
              <a:t>://www.ehea.info/pid34248/history.html</a:t>
            </a:r>
            <a:endParaRPr lang="tr-TR" sz="1600" dirty="0"/>
          </a:p>
          <a:p>
            <a:r>
              <a:rPr lang="tr-TR" sz="1600" u="sng" dirty="0">
                <a:hlinkClick r:id="rId3"/>
              </a:rPr>
              <a:t>http://www.ehea.info/cid100210/ministerial-conference-bologna-1999.html</a:t>
            </a:r>
            <a:endParaRPr lang="tr-TR" sz="1600" dirty="0"/>
          </a:p>
          <a:p>
            <a:r>
              <a:rPr lang="tr-TR" sz="1600" u="sng" dirty="0">
                <a:hlinkClick r:id="rId4"/>
              </a:rPr>
              <a:t>http://tyyc.yok.gov.tr/?pid=48</a:t>
            </a:r>
            <a:endParaRPr lang="tr-TR" sz="1600" dirty="0"/>
          </a:p>
          <a:p>
            <a:r>
              <a:rPr lang="tr-TR" sz="1600" u="sng" dirty="0">
                <a:hlinkClick r:id="rId5"/>
              </a:rPr>
              <a:t>http://tyyc.yok.gov.tr/?pid=33</a:t>
            </a:r>
            <a:endParaRPr lang="tr-TR" sz="1600" dirty="0"/>
          </a:p>
          <a:p>
            <a:r>
              <a:rPr lang="tr-TR" sz="1600" dirty="0" smtClean="0">
                <a:hlinkClick r:id="rId6"/>
              </a:rPr>
              <a:t>http</a:t>
            </a:r>
            <a:r>
              <a:rPr lang="tr-TR" sz="1600" dirty="0">
                <a:hlinkClick r:id="rId6"/>
              </a:rPr>
              <a:t>://</a:t>
            </a:r>
            <a:r>
              <a:rPr lang="tr-TR" sz="1600" dirty="0" smtClean="0">
                <a:hlinkClick r:id="rId6"/>
              </a:rPr>
              <a:t>www.hubologna.hacettepe.edu.tr/klavuz_301112.pdf</a:t>
            </a:r>
            <a:endParaRPr lang="tr-TR" sz="1600" dirty="0" smtClean="0"/>
          </a:p>
          <a:p>
            <a:r>
              <a:rPr lang="tr-TR" sz="1600" dirty="0">
                <a:hlinkClick r:id="rId7"/>
              </a:rPr>
              <a:t>http://bologna.ankara.edu.tr/wp-content/uploads/sites/273/2016/08/ogranme_kazanimi_yazma.pdf</a:t>
            </a:r>
            <a:endParaRPr lang="tr-TR" sz="1600" dirty="0"/>
          </a:p>
        </p:txBody>
      </p:sp>
    </p:spTree>
    <p:extLst>
      <p:ext uri="{BB962C8B-B14F-4D97-AF65-F5344CB8AC3E}">
        <p14:creationId xmlns:p14="http://schemas.microsoft.com/office/powerpoint/2010/main" val="3440621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pPr marL="0" indent="0" algn="ctr">
              <a:buNone/>
            </a:pPr>
            <a:endParaRPr lang="tr-TR" dirty="0" smtClean="0"/>
          </a:p>
          <a:p>
            <a:pPr marL="0" indent="0" algn="ctr">
              <a:buNone/>
            </a:pPr>
            <a:endParaRPr lang="tr-TR" dirty="0"/>
          </a:p>
          <a:p>
            <a:pPr marL="0" indent="0" algn="ctr">
              <a:buNone/>
            </a:pPr>
            <a:endParaRPr lang="tr-TR" dirty="0" smtClean="0"/>
          </a:p>
          <a:p>
            <a:pPr marL="0" indent="0" algn="ctr">
              <a:buNone/>
            </a:pPr>
            <a:endParaRPr lang="tr-TR" dirty="0"/>
          </a:p>
          <a:p>
            <a:pPr marL="0" indent="0" algn="ctr">
              <a:buNone/>
            </a:pPr>
            <a:r>
              <a:rPr lang="tr-TR" dirty="0" smtClean="0"/>
              <a:t>Dinlediğiniz için teşekkür ederim.</a:t>
            </a:r>
          </a:p>
          <a:p>
            <a:pPr marL="0" indent="0" algn="ctr">
              <a:buNone/>
            </a:pPr>
            <a:r>
              <a:rPr lang="tr-TR" dirty="0" smtClean="0"/>
              <a:t>Sorularınız ve görüşleriniz için</a:t>
            </a:r>
          </a:p>
          <a:p>
            <a:pPr marL="0" indent="0" algn="ctr">
              <a:buNone/>
            </a:pPr>
            <a:r>
              <a:rPr lang="tr-TR" dirty="0" smtClean="0">
                <a:hlinkClick r:id="rId2"/>
              </a:rPr>
              <a:t>kasapoglu@aku.edu.tr</a:t>
            </a:r>
            <a:endParaRPr lang="tr-TR" dirty="0" smtClean="0"/>
          </a:p>
          <a:p>
            <a:pPr marL="0" indent="0" algn="ctr">
              <a:buNone/>
            </a:pPr>
            <a:endParaRPr lang="tr-TR" dirty="0"/>
          </a:p>
        </p:txBody>
      </p:sp>
    </p:spTree>
    <p:extLst>
      <p:ext uri="{BB962C8B-B14F-4D97-AF65-F5344CB8AC3E}">
        <p14:creationId xmlns:p14="http://schemas.microsoft.com/office/powerpoint/2010/main" val="3086496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Üç Kişi Üç Görüş</a:t>
            </a:r>
            <a:endParaRPr lang="tr-TR" dirty="0"/>
          </a:p>
        </p:txBody>
      </p:sp>
      <p:sp>
        <p:nvSpPr>
          <p:cNvPr id="3" name="2 İçerik Yer Tutucusu"/>
          <p:cNvSpPr>
            <a:spLocks noGrp="1"/>
          </p:cNvSpPr>
          <p:nvPr>
            <p:ph idx="1"/>
          </p:nvPr>
        </p:nvSpPr>
        <p:spPr/>
        <p:txBody>
          <a:bodyPr/>
          <a:lstStyle/>
          <a:p>
            <a:r>
              <a:rPr lang="tr-TR" dirty="0" smtClean="0"/>
              <a:t>Fransa’da ağır işçilerin işleri hakkında ne düşündüklerini incelemek üzere araştırma yürüten bir görevli, bir inşaat alanına gönderilir. Görevli, ilk işçiye yaklaşır ve sorar: “Ne yapıyorsun?”</a:t>
            </a:r>
            <a:endParaRPr lang="tr-TR" dirty="0"/>
          </a:p>
        </p:txBody>
      </p:sp>
    </p:spTree>
    <p:extLst>
      <p:ext uri="{BB962C8B-B14F-4D97-AF65-F5344CB8AC3E}">
        <p14:creationId xmlns:p14="http://schemas.microsoft.com/office/powerpoint/2010/main" val="369435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728</TotalTime>
  <Words>3463</Words>
  <Application>Microsoft Office PowerPoint</Application>
  <PresentationFormat>Ekran Gösterisi (4:3)</PresentationFormat>
  <Paragraphs>704</Paragraphs>
  <Slides>87</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87</vt:i4>
      </vt:variant>
    </vt:vector>
  </HeadingPairs>
  <TitlesOfParts>
    <vt:vector size="89" baseType="lpstr">
      <vt:lpstr>Kaynak</vt:lpstr>
      <vt:lpstr>Belge</vt:lpstr>
      <vt:lpstr>EĞİTİCİLERİN EĞİTİMİ PROGRAMI 6-7 Kasım 2019</vt:lpstr>
      <vt:lpstr>YÜKSEKÖĞRETİMDE PROGRAM GELİŞTİRME ÇALIŞMALARI</vt:lpstr>
      <vt:lpstr>?</vt:lpstr>
      <vt:lpstr>?</vt:lpstr>
      <vt:lpstr>PowerPoint Sunusu</vt:lpstr>
      <vt:lpstr>Öğretim Nedir?</vt:lpstr>
      <vt:lpstr>Öğretim Tasarımı Nedir?</vt:lpstr>
      <vt:lpstr>Öğretim Tasarımı Nedir?</vt:lpstr>
      <vt:lpstr>Üç Kişi Üç Görüş</vt:lpstr>
      <vt:lpstr>Üç Kişi Üç Görüş</vt:lpstr>
      <vt:lpstr>Üç Kişi Üç Görüş</vt:lpstr>
      <vt:lpstr>Üç Kişi Üç Görüş</vt:lpstr>
      <vt:lpstr>Üç Kişi Üç Görüş</vt:lpstr>
      <vt:lpstr>Üç Kişi Üç Görüş</vt:lpstr>
      <vt:lpstr>Öğretim Tasarımı Nedir?</vt:lpstr>
      <vt:lpstr>Öğretim Tasarımının Temel Ögeleri</vt:lpstr>
      <vt:lpstr>Öğretim Tasarımının Program Geliştirme İle İlişkisi</vt:lpstr>
      <vt:lpstr>Öğretim Programı, Öğretim Tasarımı ve Öğretim Arasındaki İlişki</vt:lpstr>
      <vt:lpstr>Öğretim Tasarımı Kuramının Temel Ögeleri</vt:lpstr>
      <vt:lpstr>Eğitim Programı Nedir? (Aykaç &amp; Çelik, 2014)</vt:lpstr>
      <vt:lpstr>Eğitim programı nedir?</vt:lpstr>
      <vt:lpstr>PowerPoint Sunusu</vt:lpstr>
      <vt:lpstr>Eğitim programı nedir?</vt:lpstr>
      <vt:lpstr>Eğitim programı nedir?</vt:lpstr>
      <vt:lpstr>Eğitim programı nedir?</vt:lpstr>
      <vt:lpstr>Eğitim Programının Ögeleri</vt:lpstr>
      <vt:lpstr>Eğitim Programının Ögeleri</vt:lpstr>
      <vt:lpstr>Program Geliştirme</vt:lpstr>
      <vt:lpstr>Tarihçe</vt:lpstr>
      <vt:lpstr>Bologna Deklarasyonu (1999)</vt:lpstr>
      <vt:lpstr>Bologna Süreci Kapsamında Neler Yapılmalıdır?</vt:lpstr>
      <vt:lpstr>Program egitim amaçlarını belirleme</vt:lpstr>
      <vt:lpstr>PowerPoint Sunusu</vt:lpstr>
      <vt:lpstr>PowerPoint Sunusu</vt:lpstr>
      <vt:lpstr>Program yeterliliklerini belirleme</vt:lpstr>
      <vt:lpstr>ASANSÖR*</vt:lpstr>
      <vt:lpstr>Bir zamanlar</vt:lpstr>
      <vt:lpstr>Bina yöneticisi,</vt:lpstr>
      <vt:lpstr>Uzun bir çalışmanın ardından</vt:lpstr>
      <vt:lpstr>Bina yöneticisi,</vt:lpstr>
      <vt:lpstr>Bu kez</vt:lpstr>
      <vt:lpstr>Bu çözüm de</vt:lpstr>
      <vt:lpstr>Bina yöneticisi,</vt:lpstr>
      <vt:lpstr>Danışman,</vt:lpstr>
      <vt:lpstr>Bir iki gün sonra</vt:lpstr>
      <vt:lpstr>Üçüncü gün</vt:lpstr>
      <vt:lpstr>Asansörlerin yavaş çalışmaları değil,</vt:lpstr>
      <vt:lpstr>Danışmanın tespitinin ardından</vt:lpstr>
      <vt:lpstr>Program yeterliliklerini belirleme</vt:lpstr>
      <vt:lpstr>Program yeterliliklerini belirleme</vt:lpstr>
      <vt:lpstr>Program yeterliliklerini belirleme</vt:lpstr>
      <vt:lpstr>Program yeterliliklerini belirleme</vt:lpstr>
      <vt:lpstr>Program çıktılarına ulaştıracak derslere karar verme</vt:lpstr>
      <vt:lpstr>Program çıktılarına ulaştıracak derslere karar verme</vt:lpstr>
      <vt:lpstr>Program çıktılarına ulaştıracak derslere karar verme</vt:lpstr>
      <vt:lpstr>Her bir ders için öğrenme çıktılarını yazma</vt:lpstr>
      <vt:lpstr>Her bir ders için öğrenme çıktılarını yazma</vt:lpstr>
      <vt:lpstr>Bir dersin öğrenme çıktıları</vt:lpstr>
      <vt:lpstr>!</vt:lpstr>
      <vt:lpstr>Öğrenme Çıktıları Kontrol Listesi</vt:lpstr>
      <vt:lpstr>Her bir ders için öğrenme çıktılarını yazma</vt:lpstr>
      <vt:lpstr>Her bir ders için öğrenme çıktılarını yazma</vt:lpstr>
      <vt:lpstr>Her bir ders için öğrenme çıktılarını yazma</vt:lpstr>
      <vt:lpstr>Her bir ders için öğrenme çıktılarını yazma</vt:lpstr>
      <vt:lpstr>ALIŞTIRMA</vt:lpstr>
      <vt:lpstr>Ögrenme çıktıları ile program yeterliliklerini ilişkilendirme</vt:lpstr>
      <vt:lpstr>Her bir ders için içerik geliştirme</vt:lpstr>
      <vt:lpstr>Her bir ders için içerik geliştirme</vt:lpstr>
      <vt:lpstr>İçerik seçimi</vt:lpstr>
      <vt:lpstr>İçerik seçimi</vt:lpstr>
      <vt:lpstr>Ders öğretim planlarını hazırlama</vt:lpstr>
      <vt:lpstr>Ders öğretim planlarını hazırlama</vt:lpstr>
      <vt:lpstr>Eğitim Durumlarının Özellikleri</vt:lpstr>
      <vt:lpstr>Eğitim Durumlarının Değişkenleri</vt:lpstr>
      <vt:lpstr>Öğretim Stratejileri</vt:lpstr>
      <vt:lpstr>Öğretim yöntemleri</vt:lpstr>
      <vt:lpstr>Öğretim teknikleri</vt:lpstr>
      <vt:lpstr>PowerPoint Sunusu</vt:lpstr>
      <vt:lpstr>Gerekli iş yükünü ve AKTS kredilerini hesaplama</vt:lpstr>
      <vt:lpstr>Dersler ile program yeterliliklerinin ilişkilendirilmesi</vt:lpstr>
      <vt:lpstr>Örnek Bir Ders İzlencesi - Syllabus</vt:lpstr>
      <vt:lpstr>Örnek Bir Ders İzlencesi - Syllabus</vt:lpstr>
      <vt:lpstr>Örnek Bir Ders İzlencesi - Syllabus</vt:lpstr>
      <vt:lpstr>Örnek Bir Ders İzlencesi - Syllabus</vt:lpstr>
      <vt:lpstr>Örnek Bir Ders İzlencesi - Syllabus</vt:lpstr>
      <vt:lpstr>Kaynakça</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YÜKSEKÖĞRETİMDE PROGRAM GELİŞTİRME ÇALIŞMALARI</dc:title>
  <dc:creator>hp-640</dc:creator>
  <cp:lastModifiedBy>hp-640</cp:lastModifiedBy>
  <cp:revision>62</cp:revision>
  <dcterms:created xsi:type="dcterms:W3CDTF">2019-04-16T07:34:11Z</dcterms:created>
  <dcterms:modified xsi:type="dcterms:W3CDTF">2023-11-13T18:38:48Z</dcterms:modified>
</cp:coreProperties>
</file>