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48"/>
  </p:notesMasterIdLst>
  <p:sldIdLst>
    <p:sldId id="256" r:id="rId2"/>
    <p:sldId id="287" r:id="rId3"/>
    <p:sldId id="288" r:id="rId4"/>
    <p:sldId id="290" r:id="rId5"/>
    <p:sldId id="298" r:id="rId6"/>
    <p:sldId id="291" r:id="rId7"/>
    <p:sldId id="292" r:id="rId8"/>
    <p:sldId id="293" r:id="rId9"/>
    <p:sldId id="295" r:id="rId10"/>
    <p:sldId id="296" r:id="rId11"/>
    <p:sldId id="297" r:id="rId12"/>
    <p:sldId id="25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4" r:id="rId27"/>
    <p:sldId id="272" r:id="rId28"/>
    <p:sldId id="299" r:id="rId29"/>
    <p:sldId id="303" r:id="rId30"/>
    <p:sldId id="302" r:id="rId31"/>
    <p:sldId id="304" r:id="rId32"/>
    <p:sldId id="305" r:id="rId33"/>
    <p:sldId id="306" r:id="rId34"/>
    <p:sldId id="307" r:id="rId35"/>
    <p:sldId id="279" r:id="rId36"/>
    <p:sldId id="276" r:id="rId37"/>
    <p:sldId id="278" r:id="rId38"/>
    <p:sldId id="284" r:id="rId39"/>
    <p:sldId id="277" r:id="rId40"/>
    <p:sldId id="280" r:id="rId41"/>
    <p:sldId id="275" r:id="rId42"/>
    <p:sldId id="281" r:id="rId43"/>
    <p:sldId id="282" r:id="rId44"/>
    <p:sldId id="283" r:id="rId45"/>
    <p:sldId id="285" r:id="rId46"/>
    <p:sldId id="286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B701C-6A34-437F-8B48-6CCB5DA41E12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AECE8A5-2A6F-45EA-B1F8-653F53B9AA34}">
      <dgm:prSet phldrT="[Metin]"/>
      <dgm:spPr/>
      <dgm:t>
        <a:bodyPr/>
        <a:lstStyle/>
        <a:p>
          <a:r>
            <a:rPr lang="tr-TR" dirty="0" smtClean="0"/>
            <a:t>Öğrenci</a:t>
          </a:r>
          <a:endParaRPr lang="tr-TR" dirty="0"/>
        </a:p>
      </dgm:t>
    </dgm:pt>
    <dgm:pt modelId="{CF469D63-17BA-46A8-96FC-5CFD04D57E8F}" type="parTrans" cxnId="{CC1F40C3-9DFA-4CFA-B2E5-1E257B6FAB63}">
      <dgm:prSet/>
      <dgm:spPr/>
      <dgm:t>
        <a:bodyPr/>
        <a:lstStyle/>
        <a:p>
          <a:endParaRPr lang="tr-TR"/>
        </a:p>
      </dgm:t>
    </dgm:pt>
    <dgm:pt modelId="{4D624D2C-9C1B-4268-BB7D-E6206133C46A}" type="sibTrans" cxnId="{CC1F40C3-9DFA-4CFA-B2E5-1E257B6FAB63}">
      <dgm:prSet/>
      <dgm:spPr/>
      <dgm:t>
        <a:bodyPr/>
        <a:lstStyle/>
        <a:p>
          <a:endParaRPr lang="tr-TR"/>
        </a:p>
      </dgm:t>
    </dgm:pt>
    <dgm:pt modelId="{9FEFC293-9DC6-4F5B-9030-95DDFAB8F864}">
      <dgm:prSet phldrT="[Metin]"/>
      <dgm:spPr/>
      <dgm:t>
        <a:bodyPr/>
        <a:lstStyle/>
        <a:p>
          <a:r>
            <a:rPr lang="tr-TR" dirty="0" smtClean="0"/>
            <a:t>Öğretmen</a:t>
          </a:r>
          <a:endParaRPr lang="tr-TR" dirty="0"/>
        </a:p>
      </dgm:t>
    </dgm:pt>
    <dgm:pt modelId="{2BE57AAC-AF49-4DAC-AD09-B2E84C5ADA67}" type="parTrans" cxnId="{5B8DFEBC-A672-4CF5-AFB7-F199287D93BE}">
      <dgm:prSet/>
      <dgm:spPr/>
      <dgm:t>
        <a:bodyPr/>
        <a:lstStyle/>
        <a:p>
          <a:endParaRPr lang="tr-TR"/>
        </a:p>
      </dgm:t>
    </dgm:pt>
    <dgm:pt modelId="{F1975EE8-3FCC-47A1-BC58-146036650062}" type="sibTrans" cxnId="{5B8DFEBC-A672-4CF5-AFB7-F199287D93BE}">
      <dgm:prSet/>
      <dgm:spPr/>
      <dgm:t>
        <a:bodyPr/>
        <a:lstStyle/>
        <a:p>
          <a:endParaRPr lang="tr-TR"/>
        </a:p>
      </dgm:t>
    </dgm:pt>
    <dgm:pt modelId="{C74216C0-BFD4-414C-9321-8AC95AD3A20C}">
      <dgm:prSet phldrT="[Metin]"/>
      <dgm:spPr/>
      <dgm:t>
        <a:bodyPr/>
        <a:lstStyle/>
        <a:p>
          <a:r>
            <a:rPr lang="tr-TR" dirty="0" smtClean="0"/>
            <a:t>Program</a:t>
          </a:r>
          <a:endParaRPr lang="tr-TR" dirty="0"/>
        </a:p>
      </dgm:t>
    </dgm:pt>
    <dgm:pt modelId="{936B7996-7819-46B6-8FE8-A14E8D27BB52}" type="parTrans" cxnId="{78E75D6B-3A46-4442-AC26-B0C384110FF1}">
      <dgm:prSet/>
      <dgm:spPr/>
      <dgm:t>
        <a:bodyPr/>
        <a:lstStyle/>
        <a:p>
          <a:endParaRPr lang="tr-TR"/>
        </a:p>
      </dgm:t>
    </dgm:pt>
    <dgm:pt modelId="{FCBDB00B-CAE3-4FD6-862C-6152B822385B}" type="sibTrans" cxnId="{78E75D6B-3A46-4442-AC26-B0C384110FF1}">
      <dgm:prSet/>
      <dgm:spPr/>
      <dgm:t>
        <a:bodyPr/>
        <a:lstStyle/>
        <a:p>
          <a:endParaRPr lang="tr-TR"/>
        </a:p>
      </dgm:t>
    </dgm:pt>
    <dgm:pt modelId="{104309FA-6F6E-49E9-B9E1-C1BC3162C937}">
      <dgm:prSet phldrT="[Metin]"/>
      <dgm:spPr/>
      <dgm:t>
        <a:bodyPr/>
        <a:lstStyle/>
        <a:p>
          <a:r>
            <a:rPr lang="tr-TR" dirty="0" err="1" smtClean="0"/>
            <a:t>Egitim</a:t>
          </a:r>
          <a:r>
            <a:rPr lang="tr-TR" dirty="0" smtClean="0"/>
            <a:t> Sistemi</a:t>
          </a:r>
          <a:endParaRPr lang="tr-TR" dirty="0"/>
        </a:p>
      </dgm:t>
    </dgm:pt>
    <dgm:pt modelId="{0828A586-7A4A-4139-B2F1-6621E13714BF}" type="parTrans" cxnId="{4E104A92-24D8-43F7-BD3A-DC07F247069E}">
      <dgm:prSet/>
      <dgm:spPr/>
      <dgm:t>
        <a:bodyPr/>
        <a:lstStyle/>
        <a:p>
          <a:endParaRPr lang="tr-TR"/>
        </a:p>
      </dgm:t>
    </dgm:pt>
    <dgm:pt modelId="{A4463335-D8ED-4D86-91F5-725EABB4A383}" type="sibTrans" cxnId="{4E104A92-24D8-43F7-BD3A-DC07F247069E}">
      <dgm:prSet/>
      <dgm:spPr/>
      <dgm:t>
        <a:bodyPr/>
        <a:lstStyle/>
        <a:p>
          <a:endParaRPr lang="tr-TR"/>
        </a:p>
      </dgm:t>
    </dgm:pt>
    <dgm:pt modelId="{BC18B788-3AEC-4F87-873E-CBA4439DB1E5}" type="pres">
      <dgm:prSet presAssocID="{A16B701C-6A34-437F-8B48-6CCB5DA41E1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61A19B-6A76-442F-A8E8-E3588B1876F6}" type="pres">
      <dgm:prSet presAssocID="{A16B701C-6A34-437F-8B48-6CCB5DA41E12}" presName="ellipse" presStyleLbl="trBgShp" presStyleIdx="0" presStyleCnt="1"/>
      <dgm:spPr/>
    </dgm:pt>
    <dgm:pt modelId="{F7630961-599A-497D-B996-B0A91EE95154}" type="pres">
      <dgm:prSet presAssocID="{A16B701C-6A34-437F-8B48-6CCB5DA41E12}" presName="arrow1" presStyleLbl="fgShp" presStyleIdx="0" presStyleCnt="1"/>
      <dgm:spPr/>
    </dgm:pt>
    <dgm:pt modelId="{22F4A68F-5D1D-4CC9-9AEB-75F57E06634A}" type="pres">
      <dgm:prSet presAssocID="{A16B701C-6A34-437F-8B48-6CCB5DA41E1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25E31-9E47-4C6E-8239-862977CC17EB}" type="pres">
      <dgm:prSet presAssocID="{9FEFC293-9DC6-4F5B-9030-95DDFAB8F86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5FA885-2C99-43B6-8DAB-152165C5CA4D}" type="pres">
      <dgm:prSet presAssocID="{C74216C0-BFD4-414C-9321-8AC95AD3A20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C49073-F64C-48C8-8AB3-824F26651FBC}" type="pres">
      <dgm:prSet presAssocID="{104309FA-6F6E-49E9-B9E1-C1BC3162C93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BE1E5D-49BB-4B99-9DA6-4150DC57B07D}" type="pres">
      <dgm:prSet presAssocID="{A16B701C-6A34-437F-8B48-6CCB5DA41E12}" presName="funnel" presStyleLbl="trAlignAcc1" presStyleIdx="0" presStyleCnt="1"/>
      <dgm:spPr/>
    </dgm:pt>
  </dgm:ptLst>
  <dgm:cxnLst>
    <dgm:cxn modelId="{FA909A9A-7FC6-46C9-8835-B9AED0D3DC2B}" type="presOf" srcId="{0AECE8A5-2A6F-45EA-B1F8-653F53B9AA34}" destId="{1EC49073-F64C-48C8-8AB3-824F26651FBC}" srcOrd="0" destOrd="0" presId="urn:microsoft.com/office/officeart/2005/8/layout/funnel1"/>
    <dgm:cxn modelId="{78E75D6B-3A46-4442-AC26-B0C384110FF1}" srcId="{A16B701C-6A34-437F-8B48-6CCB5DA41E12}" destId="{C74216C0-BFD4-414C-9321-8AC95AD3A20C}" srcOrd="2" destOrd="0" parTransId="{936B7996-7819-46B6-8FE8-A14E8D27BB52}" sibTransId="{FCBDB00B-CAE3-4FD6-862C-6152B822385B}"/>
    <dgm:cxn modelId="{A4D1963C-3C9C-4834-8243-F123B2EC2C52}" type="presOf" srcId="{9FEFC293-9DC6-4F5B-9030-95DDFAB8F864}" destId="{3F5FA885-2C99-43B6-8DAB-152165C5CA4D}" srcOrd="0" destOrd="0" presId="urn:microsoft.com/office/officeart/2005/8/layout/funnel1"/>
    <dgm:cxn modelId="{CC1F40C3-9DFA-4CFA-B2E5-1E257B6FAB63}" srcId="{A16B701C-6A34-437F-8B48-6CCB5DA41E12}" destId="{0AECE8A5-2A6F-45EA-B1F8-653F53B9AA34}" srcOrd="0" destOrd="0" parTransId="{CF469D63-17BA-46A8-96FC-5CFD04D57E8F}" sibTransId="{4D624D2C-9C1B-4268-BB7D-E6206133C46A}"/>
    <dgm:cxn modelId="{E8DFB5E6-C204-4553-91C7-3F8BA3AACF50}" type="presOf" srcId="{A16B701C-6A34-437F-8B48-6CCB5DA41E12}" destId="{BC18B788-3AEC-4F87-873E-CBA4439DB1E5}" srcOrd="0" destOrd="0" presId="urn:microsoft.com/office/officeart/2005/8/layout/funnel1"/>
    <dgm:cxn modelId="{AFED0E26-6397-4E2C-B58C-F403B98B7514}" type="presOf" srcId="{104309FA-6F6E-49E9-B9E1-C1BC3162C937}" destId="{22F4A68F-5D1D-4CC9-9AEB-75F57E06634A}" srcOrd="0" destOrd="0" presId="urn:microsoft.com/office/officeart/2005/8/layout/funnel1"/>
    <dgm:cxn modelId="{5B8DFEBC-A672-4CF5-AFB7-F199287D93BE}" srcId="{A16B701C-6A34-437F-8B48-6CCB5DA41E12}" destId="{9FEFC293-9DC6-4F5B-9030-95DDFAB8F864}" srcOrd="1" destOrd="0" parTransId="{2BE57AAC-AF49-4DAC-AD09-B2E84C5ADA67}" sibTransId="{F1975EE8-3FCC-47A1-BC58-146036650062}"/>
    <dgm:cxn modelId="{BF0082BD-4A20-4F3F-A933-AB5631A5B069}" type="presOf" srcId="{C74216C0-BFD4-414C-9321-8AC95AD3A20C}" destId="{F4925E31-9E47-4C6E-8239-862977CC17EB}" srcOrd="0" destOrd="0" presId="urn:microsoft.com/office/officeart/2005/8/layout/funnel1"/>
    <dgm:cxn modelId="{4E104A92-24D8-43F7-BD3A-DC07F247069E}" srcId="{A16B701C-6A34-437F-8B48-6CCB5DA41E12}" destId="{104309FA-6F6E-49E9-B9E1-C1BC3162C937}" srcOrd="3" destOrd="0" parTransId="{0828A586-7A4A-4139-B2F1-6621E13714BF}" sibTransId="{A4463335-D8ED-4D86-91F5-725EABB4A383}"/>
    <dgm:cxn modelId="{0D085635-C54D-450C-B4BD-583A205A658A}" type="presParOf" srcId="{BC18B788-3AEC-4F87-873E-CBA4439DB1E5}" destId="{4061A19B-6A76-442F-A8E8-E3588B1876F6}" srcOrd="0" destOrd="0" presId="urn:microsoft.com/office/officeart/2005/8/layout/funnel1"/>
    <dgm:cxn modelId="{AFB575B6-8C18-4065-8282-A6DD71CDE8C1}" type="presParOf" srcId="{BC18B788-3AEC-4F87-873E-CBA4439DB1E5}" destId="{F7630961-599A-497D-B996-B0A91EE95154}" srcOrd="1" destOrd="0" presId="urn:microsoft.com/office/officeart/2005/8/layout/funnel1"/>
    <dgm:cxn modelId="{D24A427B-9D7E-43B7-B777-C54C78D54C83}" type="presParOf" srcId="{BC18B788-3AEC-4F87-873E-CBA4439DB1E5}" destId="{22F4A68F-5D1D-4CC9-9AEB-75F57E06634A}" srcOrd="2" destOrd="0" presId="urn:microsoft.com/office/officeart/2005/8/layout/funnel1"/>
    <dgm:cxn modelId="{F84B475E-007D-4A73-BA3F-81544750A1FD}" type="presParOf" srcId="{BC18B788-3AEC-4F87-873E-CBA4439DB1E5}" destId="{F4925E31-9E47-4C6E-8239-862977CC17EB}" srcOrd="3" destOrd="0" presId="urn:microsoft.com/office/officeart/2005/8/layout/funnel1"/>
    <dgm:cxn modelId="{043E9BB4-2709-43A4-A753-D0DC20B2A40B}" type="presParOf" srcId="{BC18B788-3AEC-4F87-873E-CBA4439DB1E5}" destId="{3F5FA885-2C99-43B6-8DAB-152165C5CA4D}" srcOrd="4" destOrd="0" presId="urn:microsoft.com/office/officeart/2005/8/layout/funnel1"/>
    <dgm:cxn modelId="{92328800-5158-4135-8AE2-7149D9270187}" type="presParOf" srcId="{BC18B788-3AEC-4F87-873E-CBA4439DB1E5}" destId="{1EC49073-F64C-48C8-8AB3-824F26651FBC}" srcOrd="5" destOrd="0" presId="urn:microsoft.com/office/officeart/2005/8/layout/funnel1"/>
    <dgm:cxn modelId="{B0623E99-8BDA-421C-849E-4307BEC85CF3}" type="presParOf" srcId="{BC18B788-3AEC-4F87-873E-CBA4439DB1E5}" destId="{85BE1E5D-49BB-4B99-9DA6-4150DC57B07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98E61-9575-4603-BEDA-479125E7648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532AC4DA-4E06-478D-8134-BDBFFBE9AB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Eğitim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Programı</a:t>
          </a:r>
        </a:p>
      </dgm:t>
    </dgm:pt>
    <dgm:pt modelId="{8FB1BC17-1547-4385-954B-4A9748130B19}" type="parTrans" cxnId="{51435CDA-2CA2-4D0B-B072-29491CBE6CB4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D8205310-BCF2-4E9A-8870-987B9168C13F}" type="sibTrans" cxnId="{51435CDA-2CA2-4D0B-B072-29491CBE6CB4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DA89615B-BA31-4882-AA5B-E426ADBB4F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Sistem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teorisi</a:t>
          </a:r>
        </a:p>
      </dgm:t>
    </dgm:pt>
    <dgm:pt modelId="{E43C4A3E-2F4B-4532-A3A2-61E2F5A95572}" type="parTrans" cxnId="{7BAB70D5-0814-4E4D-B298-500D5A768FD4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2E0D9DD6-A1B2-4225-A688-6BCFBD0ABB7C}" type="sibTrans" cxnId="{7BAB70D5-0814-4E4D-B298-500D5A768FD4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73A2F742-FA41-47C4-BDF6-505455EE6CD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Teknoloji</a:t>
          </a:r>
        </a:p>
      </dgm:t>
    </dgm:pt>
    <dgm:pt modelId="{E4FDE273-4CA6-486F-B529-0CFA2C428EAB}" type="parTrans" cxnId="{9B38AED2-F9D1-4271-B838-D0CA412ECCBA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6951AC9B-8C0E-4933-A6DC-35DD6F0B1C21}" type="sibTrans" cxnId="{9B38AED2-F9D1-4271-B838-D0CA412ECCBA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7553A379-DBF1-4E2C-8455-1755CC984DD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Değerlendirme</a:t>
          </a:r>
        </a:p>
      </dgm:t>
    </dgm:pt>
    <dgm:pt modelId="{2463099B-25AC-45B0-877B-25539828772A}" type="parTrans" cxnId="{329A51AE-09C6-41F4-8A39-2C9ED262A14A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46778B14-7E41-4745-ACC4-5A7FFEF5F911}" type="sibTrans" cxnId="{329A51AE-09C6-41F4-8A39-2C9ED262A14A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DFF2FEE7-6466-4557-959C-FE05D9B80B2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Sosyoloji</a:t>
          </a:r>
        </a:p>
      </dgm:t>
    </dgm:pt>
    <dgm:pt modelId="{2A76C0F4-D36B-4BEB-AA03-223164E68E21}" type="parTrans" cxnId="{78A17A78-79B5-4513-8C66-BDB2924D7766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072C6DC5-8176-4B70-95B3-A0B43D340771}" type="sibTrans" cxnId="{78A17A78-79B5-4513-8C66-BDB2924D7766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F9AAF810-9DAC-424E-BD33-9263F20B547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Psikoloji</a:t>
          </a:r>
        </a:p>
      </dgm:t>
    </dgm:pt>
    <dgm:pt modelId="{5AF11B03-215A-4AB1-976A-23EF9FE954E2}" type="parTrans" cxnId="{64CE3722-AFDB-448D-874E-066AEF8E318C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5EF87D5E-6DC5-4C88-9D57-FE6F87210909}" type="sibTrans" cxnId="{64CE3722-AFDB-448D-874E-066AEF8E318C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6903FD2F-17E1-451F-BC9B-54916CEB3DB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Teftiş</a:t>
          </a:r>
        </a:p>
      </dgm:t>
    </dgm:pt>
    <dgm:pt modelId="{07F1F257-37F4-49AE-B0A9-560122C4331E}" type="parTrans" cxnId="{429C03B6-2263-4E5B-AC91-A0B6079C0800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04EB9C1B-8787-4800-9DE7-C273930CA063}" type="sibTrans" cxnId="{429C03B6-2263-4E5B-AC91-A0B6079C0800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D33D900A-B378-4F9A-B1D0-F477C61879A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Örgüt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teorisi</a:t>
          </a:r>
        </a:p>
      </dgm:t>
    </dgm:pt>
    <dgm:pt modelId="{2C794533-E15C-4213-A598-8D57CB070C5F}" type="parTrans" cxnId="{FDE6EAA5-F277-40A1-9FA5-511F01CEB51C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C5DC6CCD-C544-455A-B85A-D7DC35DA571F}" type="sibTrans" cxnId="{FDE6EAA5-F277-40A1-9FA5-511F01CEB51C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DA41F442-3C41-4FDB-9CC1-9E19C60B7D7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Yönetim</a:t>
          </a:r>
        </a:p>
      </dgm:t>
    </dgm:pt>
    <dgm:pt modelId="{82D0AD68-99C2-4A7A-973B-FAF388F870E4}" type="parTrans" cxnId="{8B4C74A7-22A7-48A5-B5C4-FB37EE8CA84C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72A22976-5767-452E-8782-3A1AFD912A45}" type="sibTrans" cxnId="{8B4C74A7-22A7-48A5-B5C4-FB37EE8CA84C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D49483BE-2DB0-4A02-A5F0-4F3F5D55A2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Konu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Alanı</a:t>
          </a:r>
        </a:p>
      </dgm:t>
    </dgm:pt>
    <dgm:pt modelId="{5FD02CE3-A0BC-4254-A534-74DBF5894D2C}" type="parTrans" cxnId="{4687CE82-6FBA-404C-839E-D606CF1702B3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229B9AFB-FF20-475E-8AB8-AF11656C25A8}" type="sibTrans" cxnId="{4687CE82-6FBA-404C-839E-D606CF1702B3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3B749FB5-DB7B-491F-9ACF-F942F7F4494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Felsefe</a:t>
          </a:r>
        </a:p>
      </dgm:t>
    </dgm:pt>
    <dgm:pt modelId="{09A1A9DE-EAEC-4432-B320-C80CF1131520}" type="parTrans" cxnId="{62F0952C-9716-442E-8C6C-CEAA126B5FD1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A305F69F-A52C-46B1-9BED-305B6423E383}" type="sibTrans" cxnId="{62F0952C-9716-442E-8C6C-CEAA126B5FD1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B1898042-F795-48AD-B12A-324EF0D8C6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Tarih</a:t>
          </a:r>
        </a:p>
      </dgm:t>
    </dgm:pt>
    <dgm:pt modelId="{75BFB267-C69C-47C4-AA69-465F4CB93467}" type="parTrans" cxnId="{46F2716B-2C88-4EB7-BEA8-F98386ED6A19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D7614520-C2F4-4432-A4CD-7688318CF9D1}" type="sibTrans" cxnId="{46F2716B-2C88-4EB7-BEA8-F98386ED6A19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258B4390-45E1-4308-88A6-977475F6E2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İletişim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teorisi</a:t>
          </a:r>
        </a:p>
      </dgm:t>
    </dgm:pt>
    <dgm:pt modelId="{3DA90CB6-4117-4351-919D-CD58A5F9BAA5}" type="parTrans" cxnId="{82E2F424-D606-41F5-A73C-C4A530CF68C1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B8249E8C-7807-42AE-A6AF-8D86B9519FA7}" type="sibTrans" cxnId="{82E2F424-D606-41F5-A73C-C4A530CF68C1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E2F049C8-5F23-41C5-845F-1F538E558E8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Öğretim</a:t>
          </a:r>
        </a:p>
      </dgm:t>
    </dgm:pt>
    <dgm:pt modelId="{1A250678-5750-4DC6-A158-1E676D29A1FC}" type="parTrans" cxnId="{306C188C-EDDD-4415-8638-5BE20EB9D375}">
      <dgm:prSet custT="1"/>
      <dgm:spPr/>
      <dgm:t>
        <a:bodyPr/>
        <a:lstStyle/>
        <a:p>
          <a:endParaRPr lang="tr-TR" sz="700">
            <a:solidFill>
              <a:schemeClr val="bg1"/>
            </a:solidFill>
          </a:endParaRPr>
        </a:p>
      </dgm:t>
    </dgm:pt>
    <dgm:pt modelId="{60E449F2-6591-4DF2-AFED-63CB5C1004CD}" type="sibTrans" cxnId="{306C188C-EDDD-4415-8638-5BE20EB9D375}">
      <dgm:prSet/>
      <dgm:spPr/>
      <dgm:t>
        <a:bodyPr/>
        <a:lstStyle/>
        <a:p>
          <a:endParaRPr lang="tr-TR" sz="2400">
            <a:solidFill>
              <a:schemeClr val="bg1"/>
            </a:solidFill>
          </a:endParaRPr>
        </a:p>
      </dgm:t>
    </dgm:pt>
    <dgm:pt modelId="{3DF2B2CF-C8A9-4C5F-A701-EDD138126248}" type="pres">
      <dgm:prSet presAssocID="{2AD98E61-9575-4603-BEDA-479125E764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38909C-3676-4C4F-9ECD-0A09B1ACCF10}" type="pres">
      <dgm:prSet presAssocID="{532AC4DA-4E06-478D-8134-BDBFFBE9ABDF}" presName="centerShape" presStyleLbl="node0" presStyleIdx="0" presStyleCnt="1"/>
      <dgm:spPr/>
      <dgm:t>
        <a:bodyPr/>
        <a:lstStyle/>
        <a:p>
          <a:endParaRPr lang="tr-TR"/>
        </a:p>
      </dgm:t>
    </dgm:pt>
    <dgm:pt modelId="{42878C67-C253-4701-BD81-A9307797319B}" type="pres">
      <dgm:prSet presAssocID="{E43C4A3E-2F4B-4532-A3A2-61E2F5A95572}" presName="Name9" presStyleLbl="parChTrans1D2" presStyleIdx="0" presStyleCnt="13"/>
      <dgm:spPr/>
      <dgm:t>
        <a:bodyPr/>
        <a:lstStyle/>
        <a:p>
          <a:endParaRPr lang="tr-TR"/>
        </a:p>
      </dgm:t>
    </dgm:pt>
    <dgm:pt modelId="{236E1AF5-DA83-4BEF-9876-839544E80FFC}" type="pres">
      <dgm:prSet presAssocID="{E43C4A3E-2F4B-4532-A3A2-61E2F5A95572}" presName="connTx" presStyleLbl="parChTrans1D2" presStyleIdx="0" presStyleCnt="13"/>
      <dgm:spPr/>
      <dgm:t>
        <a:bodyPr/>
        <a:lstStyle/>
        <a:p>
          <a:endParaRPr lang="tr-TR"/>
        </a:p>
      </dgm:t>
    </dgm:pt>
    <dgm:pt modelId="{45D9443A-49A5-4B8B-B7D2-F44280575954}" type="pres">
      <dgm:prSet presAssocID="{DA89615B-BA31-4882-AA5B-E426ADBB4F7B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5CCE74-8625-47CD-A3EF-F5AF0B35341C}" type="pres">
      <dgm:prSet presAssocID="{E4FDE273-4CA6-486F-B529-0CFA2C428EAB}" presName="Name9" presStyleLbl="parChTrans1D2" presStyleIdx="1" presStyleCnt="13"/>
      <dgm:spPr/>
      <dgm:t>
        <a:bodyPr/>
        <a:lstStyle/>
        <a:p>
          <a:endParaRPr lang="tr-TR"/>
        </a:p>
      </dgm:t>
    </dgm:pt>
    <dgm:pt modelId="{C912A5B4-3A06-4F38-82E9-817DC74D70EF}" type="pres">
      <dgm:prSet presAssocID="{E4FDE273-4CA6-486F-B529-0CFA2C428EAB}" presName="connTx" presStyleLbl="parChTrans1D2" presStyleIdx="1" presStyleCnt="13"/>
      <dgm:spPr/>
      <dgm:t>
        <a:bodyPr/>
        <a:lstStyle/>
        <a:p>
          <a:endParaRPr lang="tr-TR"/>
        </a:p>
      </dgm:t>
    </dgm:pt>
    <dgm:pt modelId="{52D85CBF-E288-452B-B2BE-13A4084B6EE3}" type="pres">
      <dgm:prSet presAssocID="{73A2F742-FA41-47C4-BDF6-505455EE6CD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F119F1-4F4C-4A64-AA18-ABF64CC00A7E}" type="pres">
      <dgm:prSet presAssocID="{2463099B-25AC-45B0-877B-25539828772A}" presName="Name9" presStyleLbl="parChTrans1D2" presStyleIdx="2" presStyleCnt="13"/>
      <dgm:spPr/>
      <dgm:t>
        <a:bodyPr/>
        <a:lstStyle/>
        <a:p>
          <a:endParaRPr lang="tr-TR"/>
        </a:p>
      </dgm:t>
    </dgm:pt>
    <dgm:pt modelId="{53750203-9769-4EBD-834F-3A1711AFADFE}" type="pres">
      <dgm:prSet presAssocID="{2463099B-25AC-45B0-877B-25539828772A}" presName="connTx" presStyleLbl="parChTrans1D2" presStyleIdx="2" presStyleCnt="13"/>
      <dgm:spPr/>
      <dgm:t>
        <a:bodyPr/>
        <a:lstStyle/>
        <a:p>
          <a:endParaRPr lang="tr-TR"/>
        </a:p>
      </dgm:t>
    </dgm:pt>
    <dgm:pt modelId="{937AF7E7-5D79-4CAF-B0DC-77BA7C1D2FB8}" type="pres">
      <dgm:prSet presAssocID="{7553A379-DBF1-4E2C-8455-1755CC984DDB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D567D8-2B53-4D5C-B558-FFF8083266B6}" type="pres">
      <dgm:prSet presAssocID="{2A76C0F4-D36B-4BEB-AA03-223164E68E21}" presName="Name9" presStyleLbl="parChTrans1D2" presStyleIdx="3" presStyleCnt="13"/>
      <dgm:spPr/>
      <dgm:t>
        <a:bodyPr/>
        <a:lstStyle/>
        <a:p>
          <a:endParaRPr lang="tr-TR"/>
        </a:p>
      </dgm:t>
    </dgm:pt>
    <dgm:pt modelId="{CBC2E4F6-6320-4978-AC15-4B49EADA38C6}" type="pres">
      <dgm:prSet presAssocID="{2A76C0F4-D36B-4BEB-AA03-223164E68E21}" presName="connTx" presStyleLbl="parChTrans1D2" presStyleIdx="3" presStyleCnt="13"/>
      <dgm:spPr/>
      <dgm:t>
        <a:bodyPr/>
        <a:lstStyle/>
        <a:p>
          <a:endParaRPr lang="tr-TR"/>
        </a:p>
      </dgm:t>
    </dgm:pt>
    <dgm:pt modelId="{C47AFE44-43CE-4C7D-BF95-8AEABFC77C85}" type="pres">
      <dgm:prSet presAssocID="{DFF2FEE7-6466-4557-959C-FE05D9B80B2B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988AD-B198-47D6-97E3-BA2D34517B9E}" type="pres">
      <dgm:prSet presAssocID="{5AF11B03-215A-4AB1-976A-23EF9FE954E2}" presName="Name9" presStyleLbl="parChTrans1D2" presStyleIdx="4" presStyleCnt="13"/>
      <dgm:spPr/>
      <dgm:t>
        <a:bodyPr/>
        <a:lstStyle/>
        <a:p>
          <a:endParaRPr lang="tr-TR"/>
        </a:p>
      </dgm:t>
    </dgm:pt>
    <dgm:pt modelId="{DE218DE9-6C0C-437B-A8AB-3FD60C21B29A}" type="pres">
      <dgm:prSet presAssocID="{5AF11B03-215A-4AB1-976A-23EF9FE954E2}" presName="connTx" presStyleLbl="parChTrans1D2" presStyleIdx="4" presStyleCnt="13"/>
      <dgm:spPr/>
      <dgm:t>
        <a:bodyPr/>
        <a:lstStyle/>
        <a:p>
          <a:endParaRPr lang="tr-TR"/>
        </a:p>
      </dgm:t>
    </dgm:pt>
    <dgm:pt modelId="{BC9849A2-D7FE-4651-BB17-A13CA291B5AE}" type="pres">
      <dgm:prSet presAssocID="{F9AAF810-9DAC-424E-BD33-9263F20B547E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C7E076-1267-4393-ACF8-CA35E54DD80A}" type="pres">
      <dgm:prSet presAssocID="{07F1F257-37F4-49AE-B0A9-560122C4331E}" presName="Name9" presStyleLbl="parChTrans1D2" presStyleIdx="5" presStyleCnt="13"/>
      <dgm:spPr/>
      <dgm:t>
        <a:bodyPr/>
        <a:lstStyle/>
        <a:p>
          <a:endParaRPr lang="tr-TR"/>
        </a:p>
      </dgm:t>
    </dgm:pt>
    <dgm:pt modelId="{B23AB732-99D4-4F6B-9A35-EB49DC90FC9E}" type="pres">
      <dgm:prSet presAssocID="{07F1F257-37F4-49AE-B0A9-560122C4331E}" presName="connTx" presStyleLbl="parChTrans1D2" presStyleIdx="5" presStyleCnt="13"/>
      <dgm:spPr/>
      <dgm:t>
        <a:bodyPr/>
        <a:lstStyle/>
        <a:p>
          <a:endParaRPr lang="tr-TR"/>
        </a:p>
      </dgm:t>
    </dgm:pt>
    <dgm:pt modelId="{1C642038-95C7-4E80-A8CF-4949BC2D580A}" type="pres">
      <dgm:prSet presAssocID="{6903FD2F-17E1-451F-BC9B-54916CEB3DB6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2BF671-0558-480C-8143-2B1307BBF38E}" type="pres">
      <dgm:prSet presAssocID="{2C794533-E15C-4213-A598-8D57CB070C5F}" presName="Name9" presStyleLbl="parChTrans1D2" presStyleIdx="6" presStyleCnt="13"/>
      <dgm:spPr/>
      <dgm:t>
        <a:bodyPr/>
        <a:lstStyle/>
        <a:p>
          <a:endParaRPr lang="tr-TR"/>
        </a:p>
      </dgm:t>
    </dgm:pt>
    <dgm:pt modelId="{0D67BEC5-142E-4D27-A82C-C1FE2063AC80}" type="pres">
      <dgm:prSet presAssocID="{2C794533-E15C-4213-A598-8D57CB070C5F}" presName="connTx" presStyleLbl="parChTrans1D2" presStyleIdx="6" presStyleCnt="13"/>
      <dgm:spPr/>
      <dgm:t>
        <a:bodyPr/>
        <a:lstStyle/>
        <a:p>
          <a:endParaRPr lang="tr-TR"/>
        </a:p>
      </dgm:t>
    </dgm:pt>
    <dgm:pt modelId="{1498A538-84C9-49B4-AC1F-C157C4F64D67}" type="pres">
      <dgm:prSet presAssocID="{D33D900A-B378-4F9A-B1D0-F477C61879A0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38791A-EEFC-4649-B899-5BA66494ECE5}" type="pres">
      <dgm:prSet presAssocID="{82D0AD68-99C2-4A7A-973B-FAF388F870E4}" presName="Name9" presStyleLbl="parChTrans1D2" presStyleIdx="7" presStyleCnt="13"/>
      <dgm:spPr/>
      <dgm:t>
        <a:bodyPr/>
        <a:lstStyle/>
        <a:p>
          <a:endParaRPr lang="tr-TR"/>
        </a:p>
      </dgm:t>
    </dgm:pt>
    <dgm:pt modelId="{F4A073CE-9C32-4AC6-A678-AB6EA92198FA}" type="pres">
      <dgm:prSet presAssocID="{82D0AD68-99C2-4A7A-973B-FAF388F870E4}" presName="connTx" presStyleLbl="parChTrans1D2" presStyleIdx="7" presStyleCnt="13"/>
      <dgm:spPr/>
      <dgm:t>
        <a:bodyPr/>
        <a:lstStyle/>
        <a:p>
          <a:endParaRPr lang="tr-TR"/>
        </a:p>
      </dgm:t>
    </dgm:pt>
    <dgm:pt modelId="{087DFDB9-CE4D-4CF2-B068-EDAE1BEF57ED}" type="pres">
      <dgm:prSet presAssocID="{DA41F442-3C41-4FDB-9CC1-9E19C60B7D7F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9F84E9-7507-488F-BFE2-CECD254D5FB1}" type="pres">
      <dgm:prSet presAssocID="{5FD02CE3-A0BC-4254-A534-74DBF5894D2C}" presName="Name9" presStyleLbl="parChTrans1D2" presStyleIdx="8" presStyleCnt="13"/>
      <dgm:spPr/>
      <dgm:t>
        <a:bodyPr/>
        <a:lstStyle/>
        <a:p>
          <a:endParaRPr lang="tr-TR"/>
        </a:p>
      </dgm:t>
    </dgm:pt>
    <dgm:pt modelId="{AA72DF5E-D5D1-4183-B093-9A358DD7222B}" type="pres">
      <dgm:prSet presAssocID="{5FD02CE3-A0BC-4254-A534-74DBF5894D2C}" presName="connTx" presStyleLbl="parChTrans1D2" presStyleIdx="8" presStyleCnt="13"/>
      <dgm:spPr/>
      <dgm:t>
        <a:bodyPr/>
        <a:lstStyle/>
        <a:p>
          <a:endParaRPr lang="tr-TR"/>
        </a:p>
      </dgm:t>
    </dgm:pt>
    <dgm:pt modelId="{B1BC71F8-C303-4B02-AEFD-C25EAB2B91E2}" type="pres">
      <dgm:prSet presAssocID="{D49483BE-2DB0-4A02-A5F0-4F3F5D55A28F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B49BD2-ABEB-4A2B-A75A-DA88504ADD30}" type="pres">
      <dgm:prSet presAssocID="{09A1A9DE-EAEC-4432-B320-C80CF1131520}" presName="Name9" presStyleLbl="parChTrans1D2" presStyleIdx="9" presStyleCnt="13"/>
      <dgm:spPr/>
      <dgm:t>
        <a:bodyPr/>
        <a:lstStyle/>
        <a:p>
          <a:endParaRPr lang="tr-TR"/>
        </a:p>
      </dgm:t>
    </dgm:pt>
    <dgm:pt modelId="{D486C12A-88D8-493E-9A3C-CC6202D152EA}" type="pres">
      <dgm:prSet presAssocID="{09A1A9DE-EAEC-4432-B320-C80CF1131520}" presName="connTx" presStyleLbl="parChTrans1D2" presStyleIdx="9" presStyleCnt="13"/>
      <dgm:spPr/>
      <dgm:t>
        <a:bodyPr/>
        <a:lstStyle/>
        <a:p>
          <a:endParaRPr lang="tr-TR"/>
        </a:p>
      </dgm:t>
    </dgm:pt>
    <dgm:pt modelId="{F2CB1E81-5539-43A8-8439-BA64908F256D}" type="pres">
      <dgm:prSet presAssocID="{3B749FB5-DB7B-491F-9ACF-F942F7F4494E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A19C3F-151D-4D23-A25A-3E961144FE80}" type="pres">
      <dgm:prSet presAssocID="{75BFB267-C69C-47C4-AA69-465F4CB93467}" presName="Name9" presStyleLbl="parChTrans1D2" presStyleIdx="10" presStyleCnt="13"/>
      <dgm:spPr/>
      <dgm:t>
        <a:bodyPr/>
        <a:lstStyle/>
        <a:p>
          <a:endParaRPr lang="tr-TR"/>
        </a:p>
      </dgm:t>
    </dgm:pt>
    <dgm:pt modelId="{528DCB2D-2504-4465-B3DF-689DCF2ECE8D}" type="pres">
      <dgm:prSet presAssocID="{75BFB267-C69C-47C4-AA69-465F4CB93467}" presName="connTx" presStyleLbl="parChTrans1D2" presStyleIdx="10" presStyleCnt="13"/>
      <dgm:spPr/>
      <dgm:t>
        <a:bodyPr/>
        <a:lstStyle/>
        <a:p>
          <a:endParaRPr lang="tr-TR"/>
        </a:p>
      </dgm:t>
    </dgm:pt>
    <dgm:pt modelId="{FEF5A72F-57D7-484D-97BC-104B15A03795}" type="pres">
      <dgm:prSet presAssocID="{B1898042-F795-48AD-B12A-324EF0D8C671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394184-4320-47BB-AF62-73B04BC67B8C}" type="pres">
      <dgm:prSet presAssocID="{3DA90CB6-4117-4351-919D-CD58A5F9BAA5}" presName="Name9" presStyleLbl="parChTrans1D2" presStyleIdx="11" presStyleCnt="13"/>
      <dgm:spPr/>
      <dgm:t>
        <a:bodyPr/>
        <a:lstStyle/>
        <a:p>
          <a:endParaRPr lang="tr-TR"/>
        </a:p>
      </dgm:t>
    </dgm:pt>
    <dgm:pt modelId="{A441E53D-874F-4231-A810-33B7B0671F9E}" type="pres">
      <dgm:prSet presAssocID="{3DA90CB6-4117-4351-919D-CD58A5F9BAA5}" presName="connTx" presStyleLbl="parChTrans1D2" presStyleIdx="11" presStyleCnt="13"/>
      <dgm:spPr/>
      <dgm:t>
        <a:bodyPr/>
        <a:lstStyle/>
        <a:p>
          <a:endParaRPr lang="tr-TR"/>
        </a:p>
      </dgm:t>
    </dgm:pt>
    <dgm:pt modelId="{03ED478C-2151-4210-B872-73B56CA17894}" type="pres">
      <dgm:prSet presAssocID="{258B4390-45E1-4308-88A6-977475F6E2E3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BD9822-DFDE-46B1-A8E3-60CEBEB60A19}" type="pres">
      <dgm:prSet presAssocID="{1A250678-5750-4DC6-A158-1E676D29A1FC}" presName="Name9" presStyleLbl="parChTrans1D2" presStyleIdx="12" presStyleCnt="13"/>
      <dgm:spPr/>
      <dgm:t>
        <a:bodyPr/>
        <a:lstStyle/>
        <a:p>
          <a:endParaRPr lang="tr-TR"/>
        </a:p>
      </dgm:t>
    </dgm:pt>
    <dgm:pt modelId="{A63FED56-923D-43D8-BECE-946320BC2184}" type="pres">
      <dgm:prSet presAssocID="{1A250678-5750-4DC6-A158-1E676D29A1FC}" presName="connTx" presStyleLbl="parChTrans1D2" presStyleIdx="12" presStyleCnt="13"/>
      <dgm:spPr/>
      <dgm:t>
        <a:bodyPr/>
        <a:lstStyle/>
        <a:p>
          <a:endParaRPr lang="tr-TR"/>
        </a:p>
      </dgm:t>
    </dgm:pt>
    <dgm:pt modelId="{E0C65742-2FBB-498D-B22D-364A0A7BB40D}" type="pres">
      <dgm:prSet presAssocID="{E2F049C8-5F23-41C5-845F-1F538E558E88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435CDA-2CA2-4D0B-B072-29491CBE6CB4}" srcId="{2AD98E61-9575-4603-BEDA-479125E76483}" destId="{532AC4DA-4E06-478D-8134-BDBFFBE9ABDF}" srcOrd="0" destOrd="0" parTransId="{8FB1BC17-1547-4385-954B-4A9748130B19}" sibTransId="{D8205310-BCF2-4E9A-8870-987B9168C13F}"/>
    <dgm:cxn modelId="{58D48899-154B-4014-895F-6FDCA07E8EF0}" type="presOf" srcId="{E4FDE273-4CA6-486F-B529-0CFA2C428EAB}" destId="{C912A5B4-3A06-4F38-82E9-817DC74D70EF}" srcOrd="1" destOrd="0" presId="urn:microsoft.com/office/officeart/2005/8/layout/radial1"/>
    <dgm:cxn modelId="{CF102904-63F5-4B41-87F1-0AE8AEC18936}" type="presOf" srcId="{2C794533-E15C-4213-A598-8D57CB070C5F}" destId="{0D67BEC5-142E-4D27-A82C-C1FE2063AC80}" srcOrd="1" destOrd="0" presId="urn:microsoft.com/office/officeart/2005/8/layout/radial1"/>
    <dgm:cxn modelId="{75013B21-33B8-4BB5-B644-24B622817CFC}" type="presOf" srcId="{258B4390-45E1-4308-88A6-977475F6E2E3}" destId="{03ED478C-2151-4210-B872-73B56CA17894}" srcOrd="0" destOrd="0" presId="urn:microsoft.com/office/officeart/2005/8/layout/radial1"/>
    <dgm:cxn modelId="{95DB668F-C940-474F-B95E-C8FF7ED7E6C3}" type="presOf" srcId="{2A76C0F4-D36B-4BEB-AA03-223164E68E21}" destId="{6ED567D8-2B53-4D5C-B558-FFF8083266B6}" srcOrd="0" destOrd="0" presId="urn:microsoft.com/office/officeart/2005/8/layout/radial1"/>
    <dgm:cxn modelId="{64CE3722-AFDB-448D-874E-066AEF8E318C}" srcId="{532AC4DA-4E06-478D-8134-BDBFFBE9ABDF}" destId="{F9AAF810-9DAC-424E-BD33-9263F20B547E}" srcOrd="4" destOrd="0" parTransId="{5AF11B03-215A-4AB1-976A-23EF9FE954E2}" sibTransId="{5EF87D5E-6DC5-4C88-9D57-FE6F87210909}"/>
    <dgm:cxn modelId="{4CA2289E-B334-4440-9CF2-DBE8C14B3659}" type="presOf" srcId="{73A2F742-FA41-47C4-BDF6-505455EE6CDC}" destId="{52D85CBF-E288-452B-B2BE-13A4084B6EE3}" srcOrd="0" destOrd="0" presId="urn:microsoft.com/office/officeart/2005/8/layout/radial1"/>
    <dgm:cxn modelId="{8B4C74A7-22A7-48A5-B5C4-FB37EE8CA84C}" srcId="{532AC4DA-4E06-478D-8134-BDBFFBE9ABDF}" destId="{DA41F442-3C41-4FDB-9CC1-9E19C60B7D7F}" srcOrd="7" destOrd="0" parTransId="{82D0AD68-99C2-4A7A-973B-FAF388F870E4}" sibTransId="{72A22976-5767-452E-8782-3A1AFD912A45}"/>
    <dgm:cxn modelId="{FDE6EAA5-F277-40A1-9FA5-511F01CEB51C}" srcId="{532AC4DA-4E06-478D-8134-BDBFFBE9ABDF}" destId="{D33D900A-B378-4F9A-B1D0-F477C61879A0}" srcOrd="6" destOrd="0" parTransId="{2C794533-E15C-4213-A598-8D57CB070C5F}" sibTransId="{C5DC6CCD-C544-455A-B85A-D7DC35DA571F}"/>
    <dgm:cxn modelId="{9B38AED2-F9D1-4271-B838-D0CA412ECCBA}" srcId="{532AC4DA-4E06-478D-8134-BDBFFBE9ABDF}" destId="{73A2F742-FA41-47C4-BDF6-505455EE6CDC}" srcOrd="1" destOrd="0" parTransId="{E4FDE273-4CA6-486F-B529-0CFA2C428EAB}" sibTransId="{6951AC9B-8C0E-4933-A6DC-35DD6F0B1C21}"/>
    <dgm:cxn modelId="{984CC533-5102-4076-93F0-42C212CF94BE}" type="presOf" srcId="{E4FDE273-4CA6-486F-B529-0CFA2C428EAB}" destId="{B15CCE74-8625-47CD-A3EF-F5AF0B35341C}" srcOrd="0" destOrd="0" presId="urn:microsoft.com/office/officeart/2005/8/layout/radial1"/>
    <dgm:cxn modelId="{97045E91-8118-4EF9-B86B-00A76B1B46C6}" type="presOf" srcId="{DA89615B-BA31-4882-AA5B-E426ADBB4F7B}" destId="{45D9443A-49A5-4B8B-B7D2-F44280575954}" srcOrd="0" destOrd="0" presId="urn:microsoft.com/office/officeart/2005/8/layout/radial1"/>
    <dgm:cxn modelId="{6BE6D2E1-1FE4-4579-9935-33E400E70B41}" type="presOf" srcId="{6903FD2F-17E1-451F-BC9B-54916CEB3DB6}" destId="{1C642038-95C7-4E80-A8CF-4949BC2D580A}" srcOrd="0" destOrd="0" presId="urn:microsoft.com/office/officeart/2005/8/layout/radial1"/>
    <dgm:cxn modelId="{4AD26227-7C22-4318-8EF8-C0FDFB8D6C59}" type="presOf" srcId="{532AC4DA-4E06-478D-8134-BDBFFBE9ABDF}" destId="{1738909C-3676-4C4F-9ECD-0A09B1ACCF10}" srcOrd="0" destOrd="0" presId="urn:microsoft.com/office/officeart/2005/8/layout/radial1"/>
    <dgm:cxn modelId="{6C6420BC-C3CA-4019-BA56-B6E091806E6F}" type="presOf" srcId="{E2F049C8-5F23-41C5-845F-1F538E558E88}" destId="{E0C65742-2FBB-498D-B22D-364A0A7BB40D}" srcOrd="0" destOrd="0" presId="urn:microsoft.com/office/officeart/2005/8/layout/radial1"/>
    <dgm:cxn modelId="{E638ECD2-E3AB-447B-86E5-CA2D62EBF748}" type="presOf" srcId="{75BFB267-C69C-47C4-AA69-465F4CB93467}" destId="{528DCB2D-2504-4465-B3DF-689DCF2ECE8D}" srcOrd="1" destOrd="0" presId="urn:microsoft.com/office/officeart/2005/8/layout/radial1"/>
    <dgm:cxn modelId="{82E2F424-D606-41F5-A73C-C4A530CF68C1}" srcId="{532AC4DA-4E06-478D-8134-BDBFFBE9ABDF}" destId="{258B4390-45E1-4308-88A6-977475F6E2E3}" srcOrd="11" destOrd="0" parTransId="{3DA90CB6-4117-4351-919D-CD58A5F9BAA5}" sibTransId="{B8249E8C-7807-42AE-A6AF-8D86B9519FA7}"/>
    <dgm:cxn modelId="{F9B6579D-45D8-420F-B0C1-BC81D5DE5C2F}" type="presOf" srcId="{82D0AD68-99C2-4A7A-973B-FAF388F870E4}" destId="{F4A073CE-9C32-4AC6-A678-AB6EA92198FA}" srcOrd="1" destOrd="0" presId="urn:microsoft.com/office/officeart/2005/8/layout/radial1"/>
    <dgm:cxn modelId="{E4EFBAA5-5489-4AC0-8A73-29B44EF22375}" type="presOf" srcId="{2A76C0F4-D36B-4BEB-AA03-223164E68E21}" destId="{CBC2E4F6-6320-4978-AC15-4B49EADA38C6}" srcOrd="1" destOrd="0" presId="urn:microsoft.com/office/officeart/2005/8/layout/radial1"/>
    <dgm:cxn modelId="{9DC77F25-A4D3-4500-B22C-0349C8C5E5B1}" type="presOf" srcId="{2C794533-E15C-4213-A598-8D57CB070C5F}" destId="{072BF671-0558-480C-8143-2B1307BBF38E}" srcOrd="0" destOrd="0" presId="urn:microsoft.com/office/officeart/2005/8/layout/radial1"/>
    <dgm:cxn modelId="{02240151-C04C-42EB-AEED-81DCC0CA18F4}" type="presOf" srcId="{E43C4A3E-2F4B-4532-A3A2-61E2F5A95572}" destId="{236E1AF5-DA83-4BEF-9876-839544E80FFC}" srcOrd="1" destOrd="0" presId="urn:microsoft.com/office/officeart/2005/8/layout/radial1"/>
    <dgm:cxn modelId="{4687CE82-6FBA-404C-839E-D606CF1702B3}" srcId="{532AC4DA-4E06-478D-8134-BDBFFBE9ABDF}" destId="{D49483BE-2DB0-4A02-A5F0-4F3F5D55A28F}" srcOrd="8" destOrd="0" parTransId="{5FD02CE3-A0BC-4254-A534-74DBF5894D2C}" sibTransId="{229B9AFB-FF20-475E-8AB8-AF11656C25A8}"/>
    <dgm:cxn modelId="{71DC8E92-E1A8-47B7-8E72-1AACB79DD1F9}" type="presOf" srcId="{5FD02CE3-A0BC-4254-A534-74DBF5894D2C}" destId="{AA72DF5E-D5D1-4183-B093-9A358DD7222B}" srcOrd="1" destOrd="0" presId="urn:microsoft.com/office/officeart/2005/8/layout/radial1"/>
    <dgm:cxn modelId="{30446C22-99F8-497F-82A9-9BC0D0EC1E2E}" type="presOf" srcId="{2AD98E61-9575-4603-BEDA-479125E76483}" destId="{3DF2B2CF-C8A9-4C5F-A701-EDD138126248}" srcOrd="0" destOrd="0" presId="urn:microsoft.com/office/officeart/2005/8/layout/radial1"/>
    <dgm:cxn modelId="{791837A1-6A90-4825-AB3C-1B1936E16EB3}" type="presOf" srcId="{75BFB267-C69C-47C4-AA69-465F4CB93467}" destId="{ADA19C3F-151D-4D23-A25A-3E961144FE80}" srcOrd="0" destOrd="0" presId="urn:microsoft.com/office/officeart/2005/8/layout/radial1"/>
    <dgm:cxn modelId="{9FAB2965-229F-43F2-A14E-BAD80358F7EE}" type="presOf" srcId="{DFF2FEE7-6466-4557-959C-FE05D9B80B2B}" destId="{C47AFE44-43CE-4C7D-BF95-8AEABFC77C85}" srcOrd="0" destOrd="0" presId="urn:microsoft.com/office/officeart/2005/8/layout/radial1"/>
    <dgm:cxn modelId="{7D0E7380-783B-4048-8DD7-BD6E05A23173}" type="presOf" srcId="{07F1F257-37F4-49AE-B0A9-560122C4331E}" destId="{F6C7E076-1267-4393-ACF8-CA35E54DD80A}" srcOrd="0" destOrd="0" presId="urn:microsoft.com/office/officeart/2005/8/layout/radial1"/>
    <dgm:cxn modelId="{95BDE463-5C18-4708-8E66-617F50A48118}" type="presOf" srcId="{B1898042-F795-48AD-B12A-324EF0D8C671}" destId="{FEF5A72F-57D7-484D-97BC-104B15A03795}" srcOrd="0" destOrd="0" presId="urn:microsoft.com/office/officeart/2005/8/layout/radial1"/>
    <dgm:cxn modelId="{E00F58AC-5558-4170-9A62-43277990232F}" type="presOf" srcId="{3B749FB5-DB7B-491F-9ACF-F942F7F4494E}" destId="{F2CB1E81-5539-43A8-8439-BA64908F256D}" srcOrd="0" destOrd="0" presId="urn:microsoft.com/office/officeart/2005/8/layout/radial1"/>
    <dgm:cxn modelId="{F22F6A3F-03FD-47D4-A7BD-2ADB9E668894}" type="presOf" srcId="{82D0AD68-99C2-4A7A-973B-FAF388F870E4}" destId="{4A38791A-EEFC-4649-B899-5BA66494ECE5}" srcOrd="0" destOrd="0" presId="urn:microsoft.com/office/officeart/2005/8/layout/radial1"/>
    <dgm:cxn modelId="{88AFE0B1-EA7C-4A18-989D-033DE1FA33A0}" type="presOf" srcId="{DA41F442-3C41-4FDB-9CC1-9E19C60B7D7F}" destId="{087DFDB9-CE4D-4CF2-B068-EDAE1BEF57ED}" srcOrd="0" destOrd="0" presId="urn:microsoft.com/office/officeart/2005/8/layout/radial1"/>
    <dgm:cxn modelId="{7F54C656-F6EE-413A-83C3-45118C0A81BF}" type="presOf" srcId="{1A250678-5750-4DC6-A158-1E676D29A1FC}" destId="{28BD9822-DFDE-46B1-A8E3-60CEBEB60A19}" srcOrd="0" destOrd="0" presId="urn:microsoft.com/office/officeart/2005/8/layout/radial1"/>
    <dgm:cxn modelId="{1940D253-0671-4D5C-94A8-292F48A2716B}" type="presOf" srcId="{F9AAF810-9DAC-424E-BD33-9263F20B547E}" destId="{BC9849A2-D7FE-4651-BB17-A13CA291B5AE}" srcOrd="0" destOrd="0" presId="urn:microsoft.com/office/officeart/2005/8/layout/radial1"/>
    <dgm:cxn modelId="{78A17A78-79B5-4513-8C66-BDB2924D7766}" srcId="{532AC4DA-4E06-478D-8134-BDBFFBE9ABDF}" destId="{DFF2FEE7-6466-4557-959C-FE05D9B80B2B}" srcOrd="3" destOrd="0" parTransId="{2A76C0F4-D36B-4BEB-AA03-223164E68E21}" sibTransId="{072C6DC5-8176-4B70-95B3-A0B43D340771}"/>
    <dgm:cxn modelId="{7BAB70D5-0814-4E4D-B298-500D5A768FD4}" srcId="{532AC4DA-4E06-478D-8134-BDBFFBE9ABDF}" destId="{DA89615B-BA31-4882-AA5B-E426ADBB4F7B}" srcOrd="0" destOrd="0" parTransId="{E43C4A3E-2F4B-4532-A3A2-61E2F5A95572}" sibTransId="{2E0D9DD6-A1B2-4225-A688-6BCFBD0ABB7C}"/>
    <dgm:cxn modelId="{C84A1E48-9199-480D-96BA-0585508F65BE}" type="presOf" srcId="{E43C4A3E-2F4B-4532-A3A2-61E2F5A95572}" destId="{42878C67-C253-4701-BD81-A9307797319B}" srcOrd="0" destOrd="0" presId="urn:microsoft.com/office/officeart/2005/8/layout/radial1"/>
    <dgm:cxn modelId="{61C52E68-9FA4-42EC-BD38-F506BA504A6C}" type="presOf" srcId="{3DA90CB6-4117-4351-919D-CD58A5F9BAA5}" destId="{A441E53D-874F-4231-A810-33B7B0671F9E}" srcOrd="1" destOrd="0" presId="urn:microsoft.com/office/officeart/2005/8/layout/radial1"/>
    <dgm:cxn modelId="{783301E6-A973-4129-ABC4-98E14ED473D2}" type="presOf" srcId="{7553A379-DBF1-4E2C-8455-1755CC984DDB}" destId="{937AF7E7-5D79-4CAF-B0DC-77BA7C1D2FB8}" srcOrd="0" destOrd="0" presId="urn:microsoft.com/office/officeart/2005/8/layout/radial1"/>
    <dgm:cxn modelId="{8201D009-A32B-479C-A6D3-07C5DBD41356}" type="presOf" srcId="{D33D900A-B378-4F9A-B1D0-F477C61879A0}" destId="{1498A538-84C9-49B4-AC1F-C157C4F64D67}" srcOrd="0" destOrd="0" presId="urn:microsoft.com/office/officeart/2005/8/layout/radial1"/>
    <dgm:cxn modelId="{6085F4C0-6FD0-41BF-BDA4-E6874A0F81AE}" type="presOf" srcId="{2463099B-25AC-45B0-877B-25539828772A}" destId="{D6F119F1-4F4C-4A64-AA18-ABF64CC00A7E}" srcOrd="0" destOrd="0" presId="urn:microsoft.com/office/officeart/2005/8/layout/radial1"/>
    <dgm:cxn modelId="{33913A9F-CC35-45A6-8507-0C9CB2B94C0F}" type="presOf" srcId="{3DA90CB6-4117-4351-919D-CD58A5F9BAA5}" destId="{7C394184-4320-47BB-AF62-73B04BC67B8C}" srcOrd="0" destOrd="0" presId="urn:microsoft.com/office/officeart/2005/8/layout/radial1"/>
    <dgm:cxn modelId="{F59067A7-63B9-4D1B-AC3A-7BAB06098875}" type="presOf" srcId="{5FD02CE3-A0BC-4254-A534-74DBF5894D2C}" destId="{3E9F84E9-7507-488F-BFE2-CECD254D5FB1}" srcOrd="0" destOrd="0" presId="urn:microsoft.com/office/officeart/2005/8/layout/radial1"/>
    <dgm:cxn modelId="{46F2716B-2C88-4EB7-BEA8-F98386ED6A19}" srcId="{532AC4DA-4E06-478D-8134-BDBFFBE9ABDF}" destId="{B1898042-F795-48AD-B12A-324EF0D8C671}" srcOrd="10" destOrd="0" parTransId="{75BFB267-C69C-47C4-AA69-465F4CB93467}" sibTransId="{D7614520-C2F4-4432-A4CD-7688318CF9D1}"/>
    <dgm:cxn modelId="{D5483F9D-C71A-42B8-ABEB-D21094F42987}" type="presOf" srcId="{5AF11B03-215A-4AB1-976A-23EF9FE954E2}" destId="{A49988AD-B198-47D6-97E3-BA2D34517B9E}" srcOrd="0" destOrd="0" presId="urn:microsoft.com/office/officeart/2005/8/layout/radial1"/>
    <dgm:cxn modelId="{E1896789-DE6C-4E64-AAD1-04A0C8277FA4}" type="presOf" srcId="{5AF11B03-215A-4AB1-976A-23EF9FE954E2}" destId="{DE218DE9-6C0C-437B-A8AB-3FD60C21B29A}" srcOrd="1" destOrd="0" presId="urn:microsoft.com/office/officeart/2005/8/layout/radial1"/>
    <dgm:cxn modelId="{86F96D63-5252-4C08-9804-3A05C9B4D850}" type="presOf" srcId="{09A1A9DE-EAEC-4432-B320-C80CF1131520}" destId="{34B49BD2-ABEB-4A2B-A75A-DA88504ADD30}" srcOrd="0" destOrd="0" presId="urn:microsoft.com/office/officeart/2005/8/layout/radial1"/>
    <dgm:cxn modelId="{329A51AE-09C6-41F4-8A39-2C9ED262A14A}" srcId="{532AC4DA-4E06-478D-8134-BDBFFBE9ABDF}" destId="{7553A379-DBF1-4E2C-8455-1755CC984DDB}" srcOrd="2" destOrd="0" parTransId="{2463099B-25AC-45B0-877B-25539828772A}" sibTransId="{46778B14-7E41-4745-ACC4-5A7FFEF5F911}"/>
    <dgm:cxn modelId="{62F0952C-9716-442E-8C6C-CEAA126B5FD1}" srcId="{532AC4DA-4E06-478D-8134-BDBFFBE9ABDF}" destId="{3B749FB5-DB7B-491F-9ACF-F942F7F4494E}" srcOrd="9" destOrd="0" parTransId="{09A1A9DE-EAEC-4432-B320-C80CF1131520}" sibTransId="{A305F69F-A52C-46B1-9BED-305B6423E383}"/>
    <dgm:cxn modelId="{429C03B6-2263-4E5B-AC91-A0B6079C0800}" srcId="{532AC4DA-4E06-478D-8134-BDBFFBE9ABDF}" destId="{6903FD2F-17E1-451F-BC9B-54916CEB3DB6}" srcOrd="5" destOrd="0" parTransId="{07F1F257-37F4-49AE-B0A9-560122C4331E}" sibTransId="{04EB9C1B-8787-4800-9DE7-C273930CA063}"/>
    <dgm:cxn modelId="{3DC86F03-9FC6-4533-A308-C64BA94E2D1F}" type="presOf" srcId="{09A1A9DE-EAEC-4432-B320-C80CF1131520}" destId="{D486C12A-88D8-493E-9A3C-CC6202D152EA}" srcOrd="1" destOrd="0" presId="urn:microsoft.com/office/officeart/2005/8/layout/radial1"/>
    <dgm:cxn modelId="{A1B5DC93-5873-4D6B-BD9F-DB9DA1376AEF}" type="presOf" srcId="{D49483BE-2DB0-4A02-A5F0-4F3F5D55A28F}" destId="{B1BC71F8-C303-4B02-AEFD-C25EAB2B91E2}" srcOrd="0" destOrd="0" presId="urn:microsoft.com/office/officeart/2005/8/layout/radial1"/>
    <dgm:cxn modelId="{A3665C15-7D34-4BE9-9EEA-337D72487FD3}" type="presOf" srcId="{2463099B-25AC-45B0-877B-25539828772A}" destId="{53750203-9769-4EBD-834F-3A1711AFADFE}" srcOrd="1" destOrd="0" presId="urn:microsoft.com/office/officeart/2005/8/layout/radial1"/>
    <dgm:cxn modelId="{DB9060EC-3ECC-463E-9AB6-47CAACBE4CE1}" type="presOf" srcId="{1A250678-5750-4DC6-A158-1E676D29A1FC}" destId="{A63FED56-923D-43D8-BECE-946320BC2184}" srcOrd="1" destOrd="0" presId="urn:microsoft.com/office/officeart/2005/8/layout/radial1"/>
    <dgm:cxn modelId="{306C188C-EDDD-4415-8638-5BE20EB9D375}" srcId="{532AC4DA-4E06-478D-8134-BDBFFBE9ABDF}" destId="{E2F049C8-5F23-41C5-845F-1F538E558E88}" srcOrd="12" destOrd="0" parTransId="{1A250678-5750-4DC6-A158-1E676D29A1FC}" sibTransId="{60E449F2-6591-4DF2-AFED-63CB5C1004CD}"/>
    <dgm:cxn modelId="{CABA2E2F-A7B0-4820-802B-C8E78166BF6F}" type="presOf" srcId="{07F1F257-37F4-49AE-B0A9-560122C4331E}" destId="{B23AB732-99D4-4F6B-9A35-EB49DC90FC9E}" srcOrd="1" destOrd="0" presId="urn:microsoft.com/office/officeart/2005/8/layout/radial1"/>
    <dgm:cxn modelId="{78A264E8-FEDD-47F6-B912-C8BA14FA4575}" type="presParOf" srcId="{3DF2B2CF-C8A9-4C5F-A701-EDD138126248}" destId="{1738909C-3676-4C4F-9ECD-0A09B1ACCF10}" srcOrd="0" destOrd="0" presId="urn:microsoft.com/office/officeart/2005/8/layout/radial1"/>
    <dgm:cxn modelId="{2AE93B39-019D-4A21-8F2B-90D8B737AF3A}" type="presParOf" srcId="{3DF2B2CF-C8A9-4C5F-A701-EDD138126248}" destId="{42878C67-C253-4701-BD81-A9307797319B}" srcOrd="1" destOrd="0" presId="urn:microsoft.com/office/officeart/2005/8/layout/radial1"/>
    <dgm:cxn modelId="{587698AC-34C7-43A5-A3A1-9206DC3602AB}" type="presParOf" srcId="{42878C67-C253-4701-BD81-A9307797319B}" destId="{236E1AF5-DA83-4BEF-9876-839544E80FFC}" srcOrd="0" destOrd="0" presId="urn:microsoft.com/office/officeart/2005/8/layout/radial1"/>
    <dgm:cxn modelId="{4FD2EA1A-3233-4B2B-98FE-C3D8A6794ADC}" type="presParOf" srcId="{3DF2B2CF-C8A9-4C5F-A701-EDD138126248}" destId="{45D9443A-49A5-4B8B-B7D2-F44280575954}" srcOrd="2" destOrd="0" presId="urn:microsoft.com/office/officeart/2005/8/layout/radial1"/>
    <dgm:cxn modelId="{0F1504C3-A9D2-4E15-BDD5-9AD672E4E98D}" type="presParOf" srcId="{3DF2B2CF-C8A9-4C5F-A701-EDD138126248}" destId="{B15CCE74-8625-47CD-A3EF-F5AF0B35341C}" srcOrd="3" destOrd="0" presId="urn:microsoft.com/office/officeart/2005/8/layout/radial1"/>
    <dgm:cxn modelId="{DCFC3110-D75A-41FA-9126-FD6F19BBF8F2}" type="presParOf" srcId="{B15CCE74-8625-47CD-A3EF-F5AF0B35341C}" destId="{C912A5B4-3A06-4F38-82E9-817DC74D70EF}" srcOrd="0" destOrd="0" presId="urn:microsoft.com/office/officeart/2005/8/layout/radial1"/>
    <dgm:cxn modelId="{5D7CAD09-0575-42E0-93BF-B0CF7E4470CE}" type="presParOf" srcId="{3DF2B2CF-C8A9-4C5F-A701-EDD138126248}" destId="{52D85CBF-E288-452B-B2BE-13A4084B6EE3}" srcOrd="4" destOrd="0" presId="urn:microsoft.com/office/officeart/2005/8/layout/radial1"/>
    <dgm:cxn modelId="{3DC9EBF0-C2EF-4516-A203-517D30B3E869}" type="presParOf" srcId="{3DF2B2CF-C8A9-4C5F-A701-EDD138126248}" destId="{D6F119F1-4F4C-4A64-AA18-ABF64CC00A7E}" srcOrd="5" destOrd="0" presId="urn:microsoft.com/office/officeart/2005/8/layout/radial1"/>
    <dgm:cxn modelId="{741B6C66-5CD8-48CC-B05F-2E02D83D79F9}" type="presParOf" srcId="{D6F119F1-4F4C-4A64-AA18-ABF64CC00A7E}" destId="{53750203-9769-4EBD-834F-3A1711AFADFE}" srcOrd="0" destOrd="0" presId="urn:microsoft.com/office/officeart/2005/8/layout/radial1"/>
    <dgm:cxn modelId="{36EA1B97-CE35-42DB-8E12-8395522A69A6}" type="presParOf" srcId="{3DF2B2CF-C8A9-4C5F-A701-EDD138126248}" destId="{937AF7E7-5D79-4CAF-B0DC-77BA7C1D2FB8}" srcOrd="6" destOrd="0" presId="urn:microsoft.com/office/officeart/2005/8/layout/radial1"/>
    <dgm:cxn modelId="{ACA097F1-7115-4EF7-A685-9DA3B84ECAFB}" type="presParOf" srcId="{3DF2B2CF-C8A9-4C5F-A701-EDD138126248}" destId="{6ED567D8-2B53-4D5C-B558-FFF8083266B6}" srcOrd="7" destOrd="0" presId="urn:microsoft.com/office/officeart/2005/8/layout/radial1"/>
    <dgm:cxn modelId="{37A48A75-2A84-4F8E-8F63-6BABAFC930A0}" type="presParOf" srcId="{6ED567D8-2B53-4D5C-B558-FFF8083266B6}" destId="{CBC2E4F6-6320-4978-AC15-4B49EADA38C6}" srcOrd="0" destOrd="0" presId="urn:microsoft.com/office/officeart/2005/8/layout/radial1"/>
    <dgm:cxn modelId="{791810B1-4D64-4BBB-BE9A-B4D44844FB34}" type="presParOf" srcId="{3DF2B2CF-C8A9-4C5F-A701-EDD138126248}" destId="{C47AFE44-43CE-4C7D-BF95-8AEABFC77C85}" srcOrd="8" destOrd="0" presId="urn:microsoft.com/office/officeart/2005/8/layout/radial1"/>
    <dgm:cxn modelId="{E4A35B69-5916-491C-A3BE-F05270C9D9C7}" type="presParOf" srcId="{3DF2B2CF-C8A9-4C5F-A701-EDD138126248}" destId="{A49988AD-B198-47D6-97E3-BA2D34517B9E}" srcOrd="9" destOrd="0" presId="urn:microsoft.com/office/officeart/2005/8/layout/radial1"/>
    <dgm:cxn modelId="{26F9B7E6-1CE7-46C1-87B2-610375DCA839}" type="presParOf" srcId="{A49988AD-B198-47D6-97E3-BA2D34517B9E}" destId="{DE218DE9-6C0C-437B-A8AB-3FD60C21B29A}" srcOrd="0" destOrd="0" presId="urn:microsoft.com/office/officeart/2005/8/layout/radial1"/>
    <dgm:cxn modelId="{513BCAC9-48B3-4C59-A983-71852F7C2F15}" type="presParOf" srcId="{3DF2B2CF-C8A9-4C5F-A701-EDD138126248}" destId="{BC9849A2-D7FE-4651-BB17-A13CA291B5AE}" srcOrd="10" destOrd="0" presId="urn:microsoft.com/office/officeart/2005/8/layout/radial1"/>
    <dgm:cxn modelId="{4ED0A9E6-7448-4575-870C-6E6B12038C12}" type="presParOf" srcId="{3DF2B2CF-C8A9-4C5F-A701-EDD138126248}" destId="{F6C7E076-1267-4393-ACF8-CA35E54DD80A}" srcOrd="11" destOrd="0" presId="urn:microsoft.com/office/officeart/2005/8/layout/radial1"/>
    <dgm:cxn modelId="{48B7E856-B466-4F8F-9F57-E0D720C53CC5}" type="presParOf" srcId="{F6C7E076-1267-4393-ACF8-CA35E54DD80A}" destId="{B23AB732-99D4-4F6B-9A35-EB49DC90FC9E}" srcOrd="0" destOrd="0" presId="urn:microsoft.com/office/officeart/2005/8/layout/radial1"/>
    <dgm:cxn modelId="{AC7F832E-414D-4C40-B51A-CCA0D6BB6FF6}" type="presParOf" srcId="{3DF2B2CF-C8A9-4C5F-A701-EDD138126248}" destId="{1C642038-95C7-4E80-A8CF-4949BC2D580A}" srcOrd="12" destOrd="0" presId="urn:microsoft.com/office/officeart/2005/8/layout/radial1"/>
    <dgm:cxn modelId="{69B41CE8-23CC-477D-9FD0-6C8F0C16C0D8}" type="presParOf" srcId="{3DF2B2CF-C8A9-4C5F-A701-EDD138126248}" destId="{072BF671-0558-480C-8143-2B1307BBF38E}" srcOrd="13" destOrd="0" presId="urn:microsoft.com/office/officeart/2005/8/layout/radial1"/>
    <dgm:cxn modelId="{A51BBEDB-ED2E-4226-9506-42A3EF430832}" type="presParOf" srcId="{072BF671-0558-480C-8143-2B1307BBF38E}" destId="{0D67BEC5-142E-4D27-A82C-C1FE2063AC80}" srcOrd="0" destOrd="0" presId="urn:microsoft.com/office/officeart/2005/8/layout/radial1"/>
    <dgm:cxn modelId="{2AD75F08-3028-4C57-8BDA-FFF6AF1935AD}" type="presParOf" srcId="{3DF2B2CF-C8A9-4C5F-A701-EDD138126248}" destId="{1498A538-84C9-49B4-AC1F-C157C4F64D67}" srcOrd="14" destOrd="0" presId="urn:microsoft.com/office/officeart/2005/8/layout/radial1"/>
    <dgm:cxn modelId="{36D5AB47-1B44-4A9F-878D-B92BF70C13E5}" type="presParOf" srcId="{3DF2B2CF-C8A9-4C5F-A701-EDD138126248}" destId="{4A38791A-EEFC-4649-B899-5BA66494ECE5}" srcOrd="15" destOrd="0" presId="urn:microsoft.com/office/officeart/2005/8/layout/radial1"/>
    <dgm:cxn modelId="{B41D07BC-F8CC-4356-992E-A76E5CFE90FA}" type="presParOf" srcId="{4A38791A-EEFC-4649-B899-5BA66494ECE5}" destId="{F4A073CE-9C32-4AC6-A678-AB6EA92198FA}" srcOrd="0" destOrd="0" presId="urn:microsoft.com/office/officeart/2005/8/layout/radial1"/>
    <dgm:cxn modelId="{3A50C425-6A41-494B-A37F-567F77D060D6}" type="presParOf" srcId="{3DF2B2CF-C8A9-4C5F-A701-EDD138126248}" destId="{087DFDB9-CE4D-4CF2-B068-EDAE1BEF57ED}" srcOrd="16" destOrd="0" presId="urn:microsoft.com/office/officeart/2005/8/layout/radial1"/>
    <dgm:cxn modelId="{959889CD-DE17-4BD5-A2A8-969A2C3EAD82}" type="presParOf" srcId="{3DF2B2CF-C8A9-4C5F-A701-EDD138126248}" destId="{3E9F84E9-7507-488F-BFE2-CECD254D5FB1}" srcOrd="17" destOrd="0" presId="urn:microsoft.com/office/officeart/2005/8/layout/radial1"/>
    <dgm:cxn modelId="{BCB174EC-E02A-4FD3-A70C-E2A080F238BB}" type="presParOf" srcId="{3E9F84E9-7507-488F-BFE2-CECD254D5FB1}" destId="{AA72DF5E-D5D1-4183-B093-9A358DD7222B}" srcOrd="0" destOrd="0" presId="urn:microsoft.com/office/officeart/2005/8/layout/radial1"/>
    <dgm:cxn modelId="{70A3E231-5234-4279-81FC-10D07716345C}" type="presParOf" srcId="{3DF2B2CF-C8A9-4C5F-A701-EDD138126248}" destId="{B1BC71F8-C303-4B02-AEFD-C25EAB2B91E2}" srcOrd="18" destOrd="0" presId="urn:microsoft.com/office/officeart/2005/8/layout/radial1"/>
    <dgm:cxn modelId="{95B2A5B4-FA01-4A5B-9330-B6B6D1A80298}" type="presParOf" srcId="{3DF2B2CF-C8A9-4C5F-A701-EDD138126248}" destId="{34B49BD2-ABEB-4A2B-A75A-DA88504ADD30}" srcOrd="19" destOrd="0" presId="urn:microsoft.com/office/officeart/2005/8/layout/radial1"/>
    <dgm:cxn modelId="{4CC198D6-4DDA-4A70-909E-9BE0AAFD1F23}" type="presParOf" srcId="{34B49BD2-ABEB-4A2B-A75A-DA88504ADD30}" destId="{D486C12A-88D8-493E-9A3C-CC6202D152EA}" srcOrd="0" destOrd="0" presId="urn:microsoft.com/office/officeart/2005/8/layout/radial1"/>
    <dgm:cxn modelId="{2903A371-D053-4CF8-9D91-E2F1D7139A6A}" type="presParOf" srcId="{3DF2B2CF-C8A9-4C5F-A701-EDD138126248}" destId="{F2CB1E81-5539-43A8-8439-BA64908F256D}" srcOrd="20" destOrd="0" presId="urn:microsoft.com/office/officeart/2005/8/layout/radial1"/>
    <dgm:cxn modelId="{5CDE9C7E-069C-478A-AA27-B2C7E0C4F23A}" type="presParOf" srcId="{3DF2B2CF-C8A9-4C5F-A701-EDD138126248}" destId="{ADA19C3F-151D-4D23-A25A-3E961144FE80}" srcOrd="21" destOrd="0" presId="urn:microsoft.com/office/officeart/2005/8/layout/radial1"/>
    <dgm:cxn modelId="{B751F89B-B0E8-4B4A-94B2-B073703CF557}" type="presParOf" srcId="{ADA19C3F-151D-4D23-A25A-3E961144FE80}" destId="{528DCB2D-2504-4465-B3DF-689DCF2ECE8D}" srcOrd="0" destOrd="0" presId="urn:microsoft.com/office/officeart/2005/8/layout/radial1"/>
    <dgm:cxn modelId="{C04034E0-AEB2-4893-9C08-3349FB4A8913}" type="presParOf" srcId="{3DF2B2CF-C8A9-4C5F-A701-EDD138126248}" destId="{FEF5A72F-57D7-484D-97BC-104B15A03795}" srcOrd="22" destOrd="0" presId="urn:microsoft.com/office/officeart/2005/8/layout/radial1"/>
    <dgm:cxn modelId="{B48CC600-593B-4E7C-85CA-6C32C93DF917}" type="presParOf" srcId="{3DF2B2CF-C8A9-4C5F-A701-EDD138126248}" destId="{7C394184-4320-47BB-AF62-73B04BC67B8C}" srcOrd="23" destOrd="0" presId="urn:microsoft.com/office/officeart/2005/8/layout/radial1"/>
    <dgm:cxn modelId="{17FC1F06-69E8-460A-BF20-5F0DAA2AED75}" type="presParOf" srcId="{7C394184-4320-47BB-AF62-73B04BC67B8C}" destId="{A441E53D-874F-4231-A810-33B7B0671F9E}" srcOrd="0" destOrd="0" presId="urn:microsoft.com/office/officeart/2005/8/layout/radial1"/>
    <dgm:cxn modelId="{8204D849-4675-46C3-924C-A715136F0C06}" type="presParOf" srcId="{3DF2B2CF-C8A9-4C5F-A701-EDD138126248}" destId="{03ED478C-2151-4210-B872-73B56CA17894}" srcOrd="24" destOrd="0" presId="urn:microsoft.com/office/officeart/2005/8/layout/radial1"/>
    <dgm:cxn modelId="{78BE301F-AACF-444A-BAA9-93BA65B44492}" type="presParOf" srcId="{3DF2B2CF-C8A9-4C5F-A701-EDD138126248}" destId="{28BD9822-DFDE-46B1-A8E3-60CEBEB60A19}" srcOrd="25" destOrd="0" presId="urn:microsoft.com/office/officeart/2005/8/layout/radial1"/>
    <dgm:cxn modelId="{2D2743F2-6A9C-4E53-A9E5-213F7A1ECE5E}" type="presParOf" srcId="{28BD9822-DFDE-46B1-A8E3-60CEBEB60A19}" destId="{A63FED56-923D-43D8-BECE-946320BC2184}" srcOrd="0" destOrd="0" presId="urn:microsoft.com/office/officeart/2005/8/layout/radial1"/>
    <dgm:cxn modelId="{79059182-D4BA-4157-A588-C0D253CE31AE}" type="presParOf" srcId="{3DF2B2CF-C8A9-4C5F-A701-EDD138126248}" destId="{E0C65742-2FBB-498D-B22D-364A0A7BB40D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60858-D512-44AE-B729-3EE314189914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DC892AC-AB47-440E-9A0A-107EEB2431F7}">
      <dgm:prSet phldrT="[Metin]"/>
      <dgm:spPr/>
      <dgm:t>
        <a:bodyPr/>
        <a:lstStyle/>
        <a:p>
          <a:r>
            <a:rPr lang="tr-TR" dirty="0" smtClean="0"/>
            <a:t>1998</a:t>
          </a:r>
          <a:endParaRPr lang="tr-TR" dirty="0"/>
        </a:p>
      </dgm:t>
    </dgm:pt>
    <dgm:pt modelId="{8C19EAF2-C190-4274-8541-5AE65F057CDE}" type="parTrans" cxnId="{50F1B5FC-C914-4201-AFCC-04E6C474DE64}">
      <dgm:prSet/>
      <dgm:spPr/>
      <dgm:t>
        <a:bodyPr/>
        <a:lstStyle/>
        <a:p>
          <a:endParaRPr lang="tr-TR"/>
        </a:p>
      </dgm:t>
    </dgm:pt>
    <dgm:pt modelId="{4CF5017C-1E98-4DCE-B8F5-8977111EDD56}" type="sibTrans" cxnId="{50F1B5FC-C914-4201-AFCC-04E6C474DE64}">
      <dgm:prSet/>
      <dgm:spPr/>
      <dgm:t>
        <a:bodyPr/>
        <a:lstStyle/>
        <a:p>
          <a:endParaRPr lang="tr-TR"/>
        </a:p>
      </dgm:t>
    </dgm:pt>
    <dgm:pt modelId="{DA573A68-A87E-40A2-A475-47B4D57741CF}">
      <dgm:prSet phldrT="[Metin]"/>
      <dgm:spPr/>
      <dgm:t>
        <a:bodyPr/>
        <a:lstStyle/>
        <a:p>
          <a:r>
            <a:rPr lang="tr-TR" dirty="0" err="1" smtClean="0"/>
            <a:t>Sorbonne</a:t>
          </a:r>
          <a:r>
            <a:rPr lang="tr-TR" dirty="0" smtClean="0"/>
            <a:t> Deklarasyonu (4 ülkenin katılımıyla – FR, DE, UK, IT)</a:t>
          </a:r>
          <a:endParaRPr lang="tr-TR" dirty="0"/>
        </a:p>
      </dgm:t>
    </dgm:pt>
    <dgm:pt modelId="{A7B9B4F4-32D1-4BE5-A292-BE513184A627}" type="parTrans" cxnId="{C55AEF56-5402-4C06-BB41-C189B94A5C7A}">
      <dgm:prSet/>
      <dgm:spPr/>
      <dgm:t>
        <a:bodyPr/>
        <a:lstStyle/>
        <a:p>
          <a:endParaRPr lang="tr-TR"/>
        </a:p>
      </dgm:t>
    </dgm:pt>
    <dgm:pt modelId="{A171530D-5829-4FCC-9C96-D2528FC85AFC}" type="sibTrans" cxnId="{C55AEF56-5402-4C06-BB41-C189B94A5C7A}">
      <dgm:prSet/>
      <dgm:spPr/>
      <dgm:t>
        <a:bodyPr/>
        <a:lstStyle/>
        <a:p>
          <a:endParaRPr lang="tr-TR"/>
        </a:p>
      </dgm:t>
    </dgm:pt>
    <dgm:pt modelId="{FB4E99C9-8BD7-47C5-8D69-D4A58A324B28}">
      <dgm:prSet phldrT="[Metin]"/>
      <dgm:spPr/>
      <dgm:t>
        <a:bodyPr/>
        <a:lstStyle/>
        <a:p>
          <a:r>
            <a:rPr lang="tr-TR" dirty="0" smtClean="0"/>
            <a:t>1999</a:t>
          </a:r>
          <a:endParaRPr lang="tr-TR" dirty="0"/>
        </a:p>
      </dgm:t>
    </dgm:pt>
    <dgm:pt modelId="{72AF9AC8-3DEC-48C5-B044-BAA471360D3F}" type="parTrans" cxnId="{D7064A77-C914-4710-B77B-F309C4668447}">
      <dgm:prSet/>
      <dgm:spPr/>
      <dgm:t>
        <a:bodyPr/>
        <a:lstStyle/>
        <a:p>
          <a:endParaRPr lang="tr-TR"/>
        </a:p>
      </dgm:t>
    </dgm:pt>
    <dgm:pt modelId="{B4204925-6287-41DC-9741-CB7A0A1F3D71}" type="sibTrans" cxnId="{D7064A77-C914-4710-B77B-F309C4668447}">
      <dgm:prSet/>
      <dgm:spPr/>
      <dgm:t>
        <a:bodyPr/>
        <a:lstStyle/>
        <a:p>
          <a:endParaRPr lang="tr-TR"/>
        </a:p>
      </dgm:t>
    </dgm:pt>
    <dgm:pt modelId="{2C43E1DE-1F1C-4660-9A25-DB2E5FE106FD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Bologna Deklarasyonu (29-30 ülkenin katılımıyla)</a:t>
          </a:r>
          <a:endParaRPr lang="tr-TR" b="1" dirty="0">
            <a:solidFill>
              <a:srgbClr val="FF0000"/>
            </a:solidFill>
          </a:endParaRPr>
        </a:p>
      </dgm:t>
    </dgm:pt>
    <dgm:pt modelId="{6A476F8B-D678-46F3-A6BB-0250C2D127F2}" type="parTrans" cxnId="{A1EA3321-61A3-481B-9074-AFA3C5B52EFF}">
      <dgm:prSet/>
      <dgm:spPr/>
      <dgm:t>
        <a:bodyPr/>
        <a:lstStyle/>
        <a:p>
          <a:endParaRPr lang="tr-TR"/>
        </a:p>
      </dgm:t>
    </dgm:pt>
    <dgm:pt modelId="{E5802971-E2CE-45D4-9772-04DF2272118E}" type="sibTrans" cxnId="{A1EA3321-61A3-481B-9074-AFA3C5B52EFF}">
      <dgm:prSet/>
      <dgm:spPr/>
      <dgm:t>
        <a:bodyPr/>
        <a:lstStyle/>
        <a:p>
          <a:endParaRPr lang="tr-TR"/>
        </a:p>
      </dgm:t>
    </dgm:pt>
    <dgm:pt modelId="{D9A9FF83-BB48-4ECF-A786-D95FAD96CBB7}">
      <dgm:prSet phldrT="[Metin]"/>
      <dgm:spPr/>
      <dgm:t>
        <a:bodyPr/>
        <a:lstStyle/>
        <a:p>
          <a:r>
            <a:rPr lang="tr-TR" dirty="0" smtClean="0"/>
            <a:t>2001</a:t>
          </a:r>
          <a:endParaRPr lang="tr-TR" dirty="0"/>
        </a:p>
      </dgm:t>
    </dgm:pt>
    <dgm:pt modelId="{E42B913F-D964-4D00-A91E-717A3EE0DF28}" type="parTrans" cxnId="{FC653962-615B-4D1D-9068-3604B551A0FA}">
      <dgm:prSet/>
      <dgm:spPr/>
      <dgm:t>
        <a:bodyPr/>
        <a:lstStyle/>
        <a:p>
          <a:endParaRPr lang="tr-TR"/>
        </a:p>
      </dgm:t>
    </dgm:pt>
    <dgm:pt modelId="{E6031441-3546-415D-BBB5-F703257E0FEA}" type="sibTrans" cxnId="{FC653962-615B-4D1D-9068-3604B551A0FA}">
      <dgm:prSet/>
      <dgm:spPr/>
      <dgm:t>
        <a:bodyPr/>
        <a:lstStyle/>
        <a:p>
          <a:endParaRPr lang="tr-TR"/>
        </a:p>
      </dgm:t>
    </dgm:pt>
    <dgm:pt modelId="{6FC42E90-A83E-43D7-B978-E80894E43D4E}">
      <dgm:prSet phldrT="[Metin]"/>
      <dgm:spPr/>
      <dgm:t>
        <a:bodyPr/>
        <a:lstStyle/>
        <a:p>
          <a:r>
            <a:rPr lang="tr-TR" dirty="0" smtClean="0"/>
            <a:t>Prag Bildirisi (33 ülkenin katılımıyla – TÜRKİYE)</a:t>
          </a:r>
          <a:endParaRPr lang="tr-TR" dirty="0"/>
        </a:p>
      </dgm:t>
    </dgm:pt>
    <dgm:pt modelId="{601607EA-D56B-43BD-AF3A-01D50DBA695D}" type="parTrans" cxnId="{71165E7E-F05A-4AD8-AB06-2F6570629DA6}">
      <dgm:prSet/>
      <dgm:spPr/>
      <dgm:t>
        <a:bodyPr/>
        <a:lstStyle/>
        <a:p>
          <a:endParaRPr lang="tr-TR"/>
        </a:p>
      </dgm:t>
    </dgm:pt>
    <dgm:pt modelId="{CA1F5CC1-A93A-4DF1-A2AD-DC710752119B}" type="sibTrans" cxnId="{71165E7E-F05A-4AD8-AB06-2F6570629DA6}">
      <dgm:prSet/>
      <dgm:spPr/>
      <dgm:t>
        <a:bodyPr/>
        <a:lstStyle/>
        <a:p>
          <a:endParaRPr lang="tr-TR"/>
        </a:p>
      </dgm:t>
    </dgm:pt>
    <dgm:pt modelId="{12762513-3BBE-4A7B-B993-587B3DA359CE}">
      <dgm:prSet/>
      <dgm:spPr/>
      <dgm:t>
        <a:bodyPr/>
        <a:lstStyle/>
        <a:p>
          <a:r>
            <a:rPr lang="tr-TR" dirty="0" smtClean="0"/>
            <a:t>2003</a:t>
          </a:r>
          <a:endParaRPr lang="tr-TR" dirty="0"/>
        </a:p>
      </dgm:t>
    </dgm:pt>
    <dgm:pt modelId="{7C86354C-CDF0-4FA1-A2D2-680D1E262BB2}" type="parTrans" cxnId="{46675469-862B-476C-BF33-5042D3DE72F3}">
      <dgm:prSet/>
      <dgm:spPr/>
      <dgm:t>
        <a:bodyPr/>
        <a:lstStyle/>
        <a:p>
          <a:endParaRPr lang="tr-TR"/>
        </a:p>
      </dgm:t>
    </dgm:pt>
    <dgm:pt modelId="{CD53FDE9-82DD-4A12-B6A3-76525BCA9F48}" type="sibTrans" cxnId="{46675469-862B-476C-BF33-5042D3DE72F3}">
      <dgm:prSet/>
      <dgm:spPr/>
      <dgm:t>
        <a:bodyPr/>
        <a:lstStyle/>
        <a:p>
          <a:endParaRPr lang="tr-TR"/>
        </a:p>
      </dgm:t>
    </dgm:pt>
    <dgm:pt modelId="{8C1ADA15-2363-4624-854C-1DFA960F9CE1}">
      <dgm:prSet/>
      <dgm:spPr/>
      <dgm:t>
        <a:bodyPr/>
        <a:lstStyle/>
        <a:p>
          <a:r>
            <a:rPr lang="tr-TR" dirty="0" smtClean="0"/>
            <a:t>2005</a:t>
          </a:r>
          <a:endParaRPr lang="tr-TR" dirty="0"/>
        </a:p>
      </dgm:t>
    </dgm:pt>
    <dgm:pt modelId="{F9B3F1A9-9C0B-4032-B5EE-ACA02240AD2F}" type="parTrans" cxnId="{212B7F31-1EB6-4986-A420-1D0BE510BF31}">
      <dgm:prSet/>
      <dgm:spPr/>
      <dgm:t>
        <a:bodyPr/>
        <a:lstStyle/>
        <a:p>
          <a:endParaRPr lang="tr-TR"/>
        </a:p>
      </dgm:t>
    </dgm:pt>
    <dgm:pt modelId="{79D5F91B-847C-4D80-9CE0-29132DBF4524}" type="sibTrans" cxnId="{212B7F31-1EB6-4986-A420-1D0BE510BF31}">
      <dgm:prSet/>
      <dgm:spPr/>
      <dgm:t>
        <a:bodyPr/>
        <a:lstStyle/>
        <a:p>
          <a:endParaRPr lang="tr-TR"/>
        </a:p>
      </dgm:t>
    </dgm:pt>
    <dgm:pt modelId="{F7191C51-03B7-460A-9123-A45152C1C2AD}">
      <dgm:prSet/>
      <dgm:spPr/>
      <dgm:t>
        <a:bodyPr/>
        <a:lstStyle/>
        <a:p>
          <a:r>
            <a:rPr lang="tr-TR" dirty="0" smtClean="0"/>
            <a:t>2007</a:t>
          </a:r>
          <a:endParaRPr lang="tr-TR" dirty="0"/>
        </a:p>
      </dgm:t>
    </dgm:pt>
    <dgm:pt modelId="{5E66C36E-F883-4DA7-9366-DB83D2EB1BC7}" type="parTrans" cxnId="{BCAE111A-EA8A-41E2-A92B-EA001EC57BD2}">
      <dgm:prSet/>
      <dgm:spPr/>
      <dgm:t>
        <a:bodyPr/>
        <a:lstStyle/>
        <a:p>
          <a:endParaRPr lang="tr-TR"/>
        </a:p>
      </dgm:t>
    </dgm:pt>
    <dgm:pt modelId="{57824DB7-2F41-4A91-9400-2916572E12B7}" type="sibTrans" cxnId="{BCAE111A-EA8A-41E2-A92B-EA001EC57BD2}">
      <dgm:prSet/>
      <dgm:spPr/>
      <dgm:t>
        <a:bodyPr/>
        <a:lstStyle/>
        <a:p>
          <a:endParaRPr lang="tr-TR"/>
        </a:p>
      </dgm:t>
    </dgm:pt>
    <dgm:pt modelId="{DEA55A1C-6B79-416A-8775-A6A45FE54FF2}">
      <dgm:prSet/>
      <dgm:spPr/>
      <dgm:t>
        <a:bodyPr/>
        <a:lstStyle/>
        <a:p>
          <a:r>
            <a:rPr lang="tr-TR" dirty="0" smtClean="0"/>
            <a:t>Berlin Bildirisi (40 ülkenin katılımıyla)</a:t>
          </a:r>
          <a:endParaRPr lang="tr-TR" dirty="0"/>
        </a:p>
      </dgm:t>
    </dgm:pt>
    <dgm:pt modelId="{EA8FE051-2018-4916-99C4-1ACB26DEB38D}" type="parTrans" cxnId="{E36CF5FA-A449-4905-A8BA-5C1A5DD1AD57}">
      <dgm:prSet/>
      <dgm:spPr/>
      <dgm:t>
        <a:bodyPr/>
        <a:lstStyle/>
        <a:p>
          <a:endParaRPr lang="tr-TR"/>
        </a:p>
      </dgm:t>
    </dgm:pt>
    <dgm:pt modelId="{1F7B3E29-38ED-46D7-8E74-1C420CC0470D}" type="sibTrans" cxnId="{E36CF5FA-A449-4905-A8BA-5C1A5DD1AD57}">
      <dgm:prSet/>
      <dgm:spPr/>
      <dgm:t>
        <a:bodyPr/>
        <a:lstStyle/>
        <a:p>
          <a:endParaRPr lang="tr-TR"/>
        </a:p>
      </dgm:t>
    </dgm:pt>
    <dgm:pt modelId="{8BD308B5-1A80-4A8C-BFD3-00101430D83F}">
      <dgm:prSet/>
      <dgm:spPr/>
      <dgm:t>
        <a:bodyPr/>
        <a:lstStyle/>
        <a:p>
          <a:r>
            <a:rPr lang="tr-TR" dirty="0" err="1" smtClean="0"/>
            <a:t>Bergen</a:t>
          </a:r>
          <a:r>
            <a:rPr lang="tr-TR" dirty="0" smtClean="0"/>
            <a:t> Bildirisi</a:t>
          </a:r>
          <a:endParaRPr lang="tr-TR" dirty="0"/>
        </a:p>
      </dgm:t>
    </dgm:pt>
    <dgm:pt modelId="{D0D97B9F-3520-4E22-92A7-2F9641F3257F}" type="parTrans" cxnId="{6A167F35-250A-4002-A3F8-0B9ABF0DE4DE}">
      <dgm:prSet/>
      <dgm:spPr/>
      <dgm:t>
        <a:bodyPr/>
        <a:lstStyle/>
        <a:p>
          <a:endParaRPr lang="tr-TR"/>
        </a:p>
      </dgm:t>
    </dgm:pt>
    <dgm:pt modelId="{EC8B5E73-00C7-4B98-BD94-B7299D4D75B6}" type="sibTrans" cxnId="{6A167F35-250A-4002-A3F8-0B9ABF0DE4DE}">
      <dgm:prSet/>
      <dgm:spPr/>
      <dgm:t>
        <a:bodyPr/>
        <a:lstStyle/>
        <a:p>
          <a:endParaRPr lang="tr-TR"/>
        </a:p>
      </dgm:t>
    </dgm:pt>
    <dgm:pt modelId="{9D8E1E2C-90EA-4750-AF31-0E2B0D331A12}">
      <dgm:prSet/>
      <dgm:spPr/>
      <dgm:t>
        <a:bodyPr/>
        <a:lstStyle/>
        <a:p>
          <a:r>
            <a:rPr lang="tr-TR" dirty="0" smtClean="0"/>
            <a:t>Londra Bildirisi (46 ülkenin katılımıyla)</a:t>
          </a:r>
          <a:endParaRPr lang="tr-TR" dirty="0"/>
        </a:p>
      </dgm:t>
    </dgm:pt>
    <dgm:pt modelId="{721264EC-3E8B-4344-959F-DAD99B3705D8}" type="parTrans" cxnId="{A620FEA4-2113-489E-A45A-807976D705E8}">
      <dgm:prSet/>
      <dgm:spPr/>
      <dgm:t>
        <a:bodyPr/>
        <a:lstStyle/>
        <a:p>
          <a:endParaRPr lang="tr-TR"/>
        </a:p>
      </dgm:t>
    </dgm:pt>
    <dgm:pt modelId="{F37F3AE3-D9C1-4633-88EB-7805C5CA51FF}" type="sibTrans" cxnId="{A620FEA4-2113-489E-A45A-807976D705E8}">
      <dgm:prSet/>
      <dgm:spPr/>
      <dgm:t>
        <a:bodyPr/>
        <a:lstStyle/>
        <a:p>
          <a:endParaRPr lang="tr-TR"/>
        </a:p>
      </dgm:t>
    </dgm:pt>
    <dgm:pt modelId="{82AC9668-EC99-4E84-AAD0-CB0C17B4B6BB}">
      <dgm:prSet/>
      <dgm:spPr/>
      <dgm:t>
        <a:bodyPr/>
        <a:lstStyle/>
        <a:p>
          <a:r>
            <a:rPr lang="tr-TR" dirty="0" smtClean="0"/>
            <a:t>2009</a:t>
          </a:r>
          <a:endParaRPr lang="tr-TR" dirty="0"/>
        </a:p>
      </dgm:t>
    </dgm:pt>
    <dgm:pt modelId="{2AD3B105-4F69-4312-A572-BC8699C6928E}" type="parTrans" cxnId="{70D8361F-9FDF-46C9-888A-982B1CA8A46F}">
      <dgm:prSet/>
      <dgm:spPr/>
      <dgm:t>
        <a:bodyPr/>
        <a:lstStyle/>
        <a:p>
          <a:endParaRPr lang="tr-TR"/>
        </a:p>
      </dgm:t>
    </dgm:pt>
    <dgm:pt modelId="{29B49A8B-05ED-4EF3-8E2E-EAC8D0C475D2}" type="sibTrans" cxnId="{70D8361F-9FDF-46C9-888A-982B1CA8A46F}">
      <dgm:prSet/>
      <dgm:spPr/>
      <dgm:t>
        <a:bodyPr/>
        <a:lstStyle/>
        <a:p>
          <a:endParaRPr lang="tr-TR"/>
        </a:p>
      </dgm:t>
    </dgm:pt>
    <dgm:pt modelId="{54704C6A-6E02-44E4-94AD-7BE4F40E49A2}">
      <dgm:prSet/>
      <dgm:spPr/>
      <dgm:t>
        <a:bodyPr/>
        <a:lstStyle/>
        <a:p>
          <a:r>
            <a:rPr lang="tr-TR" dirty="0" smtClean="0"/>
            <a:t>2010</a:t>
          </a:r>
          <a:endParaRPr lang="tr-TR" dirty="0"/>
        </a:p>
      </dgm:t>
    </dgm:pt>
    <dgm:pt modelId="{8FFAF0FA-CA6E-40A1-9600-184647705157}" type="parTrans" cxnId="{E0FDC89B-7883-4D87-B4AE-730AE3DB77E2}">
      <dgm:prSet/>
      <dgm:spPr/>
      <dgm:t>
        <a:bodyPr/>
        <a:lstStyle/>
        <a:p>
          <a:endParaRPr lang="tr-TR"/>
        </a:p>
      </dgm:t>
    </dgm:pt>
    <dgm:pt modelId="{62768F09-F970-40D6-B0A1-0220D6587FEC}" type="sibTrans" cxnId="{E0FDC89B-7883-4D87-B4AE-730AE3DB77E2}">
      <dgm:prSet/>
      <dgm:spPr/>
      <dgm:t>
        <a:bodyPr/>
        <a:lstStyle/>
        <a:p>
          <a:endParaRPr lang="tr-TR"/>
        </a:p>
      </dgm:t>
    </dgm:pt>
    <dgm:pt modelId="{D95B7DBE-2E8C-48AC-A58D-8B32BB385265}">
      <dgm:prSet/>
      <dgm:spPr/>
      <dgm:t>
        <a:bodyPr/>
        <a:lstStyle/>
        <a:p>
          <a:r>
            <a:rPr lang="tr-TR" dirty="0" smtClean="0"/>
            <a:t>2012</a:t>
          </a:r>
          <a:endParaRPr lang="tr-TR" dirty="0"/>
        </a:p>
      </dgm:t>
    </dgm:pt>
    <dgm:pt modelId="{35A7FE18-8BA0-4008-89A0-232386A60AB8}" type="parTrans" cxnId="{ABFEC068-85F8-4833-9039-6987791B3862}">
      <dgm:prSet/>
      <dgm:spPr/>
      <dgm:t>
        <a:bodyPr/>
        <a:lstStyle/>
        <a:p>
          <a:endParaRPr lang="tr-TR"/>
        </a:p>
      </dgm:t>
    </dgm:pt>
    <dgm:pt modelId="{0AC97FB4-3E0F-4151-A63C-EF480F20F6F3}" type="sibTrans" cxnId="{ABFEC068-85F8-4833-9039-6987791B3862}">
      <dgm:prSet/>
      <dgm:spPr/>
      <dgm:t>
        <a:bodyPr/>
        <a:lstStyle/>
        <a:p>
          <a:endParaRPr lang="tr-TR"/>
        </a:p>
      </dgm:t>
    </dgm:pt>
    <dgm:pt modelId="{FE783AF8-A00F-4C8E-BE5C-87888C02AF72}">
      <dgm:prSet/>
      <dgm:spPr/>
      <dgm:t>
        <a:bodyPr/>
        <a:lstStyle/>
        <a:p>
          <a:r>
            <a:rPr lang="tr-TR" dirty="0" smtClean="0"/>
            <a:t>2015</a:t>
          </a:r>
          <a:endParaRPr lang="tr-TR" dirty="0"/>
        </a:p>
      </dgm:t>
    </dgm:pt>
    <dgm:pt modelId="{7DFEB836-AF17-4D6B-B0CE-217FB3FA9E3C}" type="parTrans" cxnId="{80151BE3-8707-4F4A-AB44-8D8C1F50C357}">
      <dgm:prSet/>
      <dgm:spPr/>
      <dgm:t>
        <a:bodyPr/>
        <a:lstStyle/>
        <a:p>
          <a:endParaRPr lang="tr-TR"/>
        </a:p>
      </dgm:t>
    </dgm:pt>
    <dgm:pt modelId="{58A45F77-C977-4A99-859E-6EF973981D39}" type="sibTrans" cxnId="{80151BE3-8707-4F4A-AB44-8D8C1F50C357}">
      <dgm:prSet/>
      <dgm:spPr/>
      <dgm:t>
        <a:bodyPr/>
        <a:lstStyle/>
        <a:p>
          <a:endParaRPr lang="tr-TR"/>
        </a:p>
      </dgm:t>
    </dgm:pt>
    <dgm:pt modelId="{3FB6E94B-DCC6-4465-AFDC-9BB9CFD3B535}">
      <dgm:prSet/>
      <dgm:spPr/>
      <dgm:t>
        <a:bodyPr/>
        <a:lstStyle/>
        <a:p>
          <a:r>
            <a:rPr lang="tr-TR" dirty="0" err="1" smtClean="0"/>
            <a:t>Leuven</a:t>
          </a:r>
          <a:r>
            <a:rPr lang="tr-TR" dirty="0" smtClean="0"/>
            <a:t> Bildirisi</a:t>
          </a:r>
          <a:endParaRPr lang="tr-TR" dirty="0"/>
        </a:p>
      </dgm:t>
    </dgm:pt>
    <dgm:pt modelId="{317F653E-2CA3-4720-9EA2-24985B6904F6}" type="parTrans" cxnId="{4C712CA6-0EE3-4EA9-9C0C-029B31B786FB}">
      <dgm:prSet/>
      <dgm:spPr/>
      <dgm:t>
        <a:bodyPr/>
        <a:lstStyle/>
        <a:p>
          <a:endParaRPr lang="tr-TR"/>
        </a:p>
      </dgm:t>
    </dgm:pt>
    <dgm:pt modelId="{71380D97-A0CC-42F0-8A7F-491DDD36E24D}" type="sibTrans" cxnId="{4C712CA6-0EE3-4EA9-9C0C-029B31B786FB}">
      <dgm:prSet/>
      <dgm:spPr/>
      <dgm:t>
        <a:bodyPr/>
        <a:lstStyle/>
        <a:p>
          <a:endParaRPr lang="tr-TR"/>
        </a:p>
      </dgm:t>
    </dgm:pt>
    <dgm:pt modelId="{AAB41BA6-08E8-4ACE-873A-90AC6DE5673B}">
      <dgm:prSet/>
      <dgm:spPr/>
      <dgm:t>
        <a:bodyPr/>
        <a:lstStyle/>
        <a:p>
          <a:r>
            <a:rPr lang="tr-TR" dirty="0" smtClean="0"/>
            <a:t>Budapeşte-Viyana Bildirisi (47 ülkenin katılımıyla – KAZAKİSTAN)</a:t>
          </a:r>
          <a:endParaRPr lang="tr-TR" dirty="0"/>
        </a:p>
      </dgm:t>
    </dgm:pt>
    <dgm:pt modelId="{A3634A18-51B2-4DC2-88FE-07F135EAB20C}" type="parTrans" cxnId="{E5C78CCF-58BA-4B20-9D64-DA62C653E976}">
      <dgm:prSet/>
      <dgm:spPr/>
      <dgm:t>
        <a:bodyPr/>
        <a:lstStyle/>
        <a:p>
          <a:endParaRPr lang="tr-TR"/>
        </a:p>
      </dgm:t>
    </dgm:pt>
    <dgm:pt modelId="{7873C613-7602-4FCE-92AD-6AF3E5E64E7C}" type="sibTrans" cxnId="{E5C78CCF-58BA-4B20-9D64-DA62C653E976}">
      <dgm:prSet/>
      <dgm:spPr/>
      <dgm:t>
        <a:bodyPr/>
        <a:lstStyle/>
        <a:p>
          <a:endParaRPr lang="tr-TR"/>
        </a:p>
      </dgm:t>
    </dgm:pt>
    <dgm:pt modelId="{150F2C89-B6F8-4666-85D4-E90BF152682E}">
      <dgm:prSet/>
      <dgm:spPr/>
      <dgm:t>
        <a:bodyPr/>
        <a:lstStyle/>
        <a:p>
          <a:r>
            <a:rPr lang="tr-TR" dirty="0" smtClean="0"/>
            <a:t>Bükreş Bildirisi (47 ülkenin katılımıyla)</a:t>
          </a:r>
          <a:endParaRPr lang="tr-TR" dirty="0"/>
        </a:p>
      </dgm:t>
    </dgm:pt>
    <dgm:pt modelId="{1C5571D0-9CD9-46CE-B3C8-6CF6E1DB3C69}" type="parTrans" cxnId="{141F7892-1005-4CF6-96BF-CB32B985704F}">
      <dgm:prSet/>
      <dgm:spPr/>
      <dgm:t>
        <a:bodyPr/>
        <a:lstStyle/>
        <a:p>
          <a:endParaRPr lang="tr-TR"/>
        </a:p>
      </dgm:t>
    </dgm:pt>
    <dgm:pt modelId="{35E7E629-E072-4B3D-A9FA-4B62282C2C95}" type="sibTrans" cxnId="{141F7892-1005-4CF6-96BF-CB32B985704F}">
      <dgm:prSet/>
      <dgm:spPr/>
      <dgm:t>
        <a:bodyPr/>
        <a:lstStyle/>
        <a:p>
          <a:endParaRPr lang="tr-TR"/>
        </a:p>
      </dgm:t>
    </dgm:pt>
    <dgm:pt modelId="{3CBF0A60-4593-40A5-AA1D-9E5E169D4D54}">
      <dgm:prSet/>
      <dgm:spPr/>
      <dgm:t>
        <a:bodyPr/>
        <a:lstStyle/>
        <a:p>
          <a:r>
            <a:rPr lang="tr-TR" dirty="0" smtClean="0"/>
            <a:t>Erivan Bildirisi (48 ülkenin katılımıyla – BELARUS)</a:t>
          </a:r>
          <a:endParaRPr lang="tr-TR" dirty="0"/>
        </a:p>
      </dgm:t>
    </dgm:pt>
    <dgm:pt modelId="{8064438A-BA13-4192-A218-7A6F0D80B94F}" type="parTrans" cxnId="{1DC3F689-A336-4CC9-9636-3505EFB49DDB}">
      <dgm:prSet/>
      <dgm:spPr/>
      <dgm:t>
        <a:bodyPr/>
        <a:lstStyle/>
        <a:p>
          <a:endParaRPr lang="tr-TR"/>
        </a:p>
      </dgm:t>
    </dgm:pt>
    <dgm:pt modelId="{9B840260-7E9A-45A4-BE57-5ECC16DD9D04}" type="sibTrans" cxnId="{1DC3F689-A336-4CC9-9636-3505EFB49DDB}">
      <dgm:prSet/>
      <dgm:spPr/>
      <dgm:t>
        <a:bodyPr/>
        <a:lstStyle/>
        <a:p>
          <a:endParaRPr lang="tr-TR"/>
        </a:p>
      </dgm:t>
    </dgm:pt>
    <dgm:pt modelId="{29F87AA8-550A-464A-865D-E9BDC0788063}">
      <dgm:prSet/>
      <dgm:spPr/>
      <dgm:t>
        <a:bodyPr/>
        <a:lstStyle/>
        <a:p>
          <a:r>
            <a:rPr lang="tr-TR" dirty="0" smtClean="0"/>
            <a:t>2018</a:t>
          </a:r>
          <a:endParaRPr lang="tr-TR" dirty="0"/>
        </a:p>
      </dgm:t>
    </dgm:pt>
    <dgm:pt modelId="{DE213F78-BC0B-4E8A-80E2-099FD59742CB}" type="parTrans" cxnId="{29D8324B-308D-4013-AD18-207CEF72AEFD}">
      <dgm:prSet/>
      <dgm:spPr/>
      <dgm:t>
        <a:bodyPr/>
        <a:lstStyle/>
        <a:p>
          <a:endParaRPr lang="tr-TR"/>
        </a:p>
      </dgm:t>
    </dgm:pt>
    <dgm:pt modelId="{2BCEA65B-1C08-4508-8535-8C0B9DA8866D}" type="sibTrans" cxnId="{29D8324B-308D-4013-AD18-207CEF72AEFD}">
      <dgm:prSet/>
      <dgm:spPr/>
      <dgm:t>
        <a:bodyPr/>
        <a:lstStyle/>
        <a:p>
          <a:endParaRPr lang="tr-TR"/>
        </a:p>
      </dgm:t>
    </dgm:pt>
    <dgm:pt modelId="{02EBC677-CA1E-4B8C-BCD8-BE96929F7359}">
      <dgm:prSet/>
      <dgm:spPr/>
      <dgm:t>
        <a:bodyPr/>
        <a:lstStyle/>
        <a:p>
          <a:r>
            <a:rPr lang="tr-TR" dirty="0" smtClean="0"/>
            <a:t>Paris Bildirisi</a:t>
          </a:r>
          <a:endParaRPr lang="tr-TR" dirty="0"/>
        </a:p>
      </dgm:t>
    </dgm:pt>
    <dgm:pt modelId="{8833166B-8A30-4DFB-88D4-F18A00BD3594}" type="parTrans" cxnId="{24F380C2-3710-4ADB-B0BA-862F519EDC91}">
      <dgm:prSet/>
      <dgm:spPr/>
      <dgm:t>
        <a:bodyPr/>
        <a:lstStyle/>
        <a:p>
          <a:endParaRPr lang="tr-TR"/>
        </a:p>
      </dgm:t>
    </dgm:pt>
    <dgm:pt modelId="{7676748B-B8D1-4D96-93F1-4BC262FD2C49}" type="sibTrans" cxnId="{24F380C2-3710-4ADB-B0BA-862F519EDC91}">
      <dgm:prSet/>
      <dgm:spPr/>
      <dgm:t>
        <a:bodyPr/>
        <a:lstStyle/>
        <a:p>
          <a:endParaRPr lang="tr-TR"/>
        </a:p>
      </dgm:t>
    </dgm:pt>
    <dgm:pt modelId="{3BA5F6EB-5C1F-49CB-A9C7-E230BA465037}" type="pres">
      <dgm:prSet presAssocID="{0D360858-D512-44AE-B729-3EE3141899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3A5D97-013C-45BA-9AA1-79FA85E3C4CB}" type="pres">
      <dgm:prSet presAssocID="{7DC892AC-AB47-440E-9A0A-107EEB2431F7}" presName="composite" presStyleCnt="0"/>
      <dgm:spPr/>
    </dgm:pt>
    <dgm:pt modelId="{0A3E302A-F4B1-4E01-BEA9-5FE7F53E9C63}" type="pres">
      <dgm:prSet presAssocID="{7DC892AC-AB47-440E-9A0A-107EEB2431F7}" presName="parentText" presStyleLbl="alignNode1" presStyleIdx="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04FC19-A70B-4D3C-8123-F0198AD0FCEB}" type="pres">
      <dgm:prSet presAssocID="{7DC892AC-AB47-440E-9A0A-107EEB2431F7}" presName="descendantText" presStyleLbl="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1D17AA-FFC7-4C47-8584-4FAF76AE72F8}" type="pres">
      <dgm:prSet presAssocID="{4CF5017C-1E98-4DCE-B8F5-8977111EDD56}" presName="sp" presStyleCnt="0"/>
      <dgm:spPr/>
    </dgm:pt>
    <dgm:pt modelId="{638C3494-6CD2-4051-932E-356AA2A5D2B3}" type="pres">
      <dgm:prSet presAssocID="{FB4E99C9-8BD7-47C5-8D69-D4A58A324B28}" presName="composite" presStyleCnt="0"/>
      <dgm:spPr/>
    </dgm:pt>
    <dgm:pt modelId="{D18450FD-7B4F-4685-8AA3-434CD217762A}" type="pres">
      <dgm:prSet presAssocID="{FB4E99C9-8BD7-47C5-8D69-D4A58A324B28}" presName="parentText" presStyleLbl="alignNode1" presStyleIdx="1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B2A606-1E48-4DA2-9C68-E7388A737D3E}" type="pres">
      <dgm:prSet presAssocID="{FB4E99C9-8BD7-47C5-8D69-D4A58A324B28}" presName="descendantText" presStyleLbl="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EF7DCD-99B7-45BD-89E4-73F0205F6523}" type="pres">
      <dgm:prSet presAssocID="{B4204925-6287-41DC-9741-CB7A0A1F3D71}" presName="sp" presStyleCnt="0"/>
      <dgm:spPr/>
    </dgm:pt>
    <dgm:pt modelId="{F81623A4-61CB-4BBB-8AE8-B9E7764D103A}" type="pres">
      <dgm:prSet presAssocID="{D9A9FF83-BB48-4ECF-A786-D95FAD96CBB7}" presName="composite" presStyleCnt="0"/>
      <dgm:spPr/>
    </dgm:pt>
    <dgm:pt modelId="{D6BB78C1-4471-4662-B258-D0DFAFEB2C98}" type="pres">
      <dgm:prSet presAssocID="{D9A9FF83-BB48-4ECF-A786-D95FAD96CBB7}" presName="parentText" presStyleLbl="alignNode1" presStyleIdx="2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8C1E24-4FFB-4B34-B333-0609F30D781E}" type="pres">
      <dgm:prSet presAssocID="{D9A9FF83-BB48-4ECF-A786-D95FAD96CBB7}" presName="descendantText" presStyleLbl="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631A0C-827C-4E89-A397-5033977C3072}" type="pres">
      <dgm:prSet presAssocID="{E6031441-3546-415D-BBB5-F703257E0FEA}" presName="sp" presStyleCnt="0"/>
      <dgm:spPr/>
    </dgm:pt>
    <dgm:pt modelId="{78608764-C27D-49C3-956F-173365CAE2C8}" type="pres">
      <dgm:prSet presAssocID="{12762513-3BBE-4A7B-B993-587B3DA359CE}" presName="composite" presStyleCnt="0"/>
      <dgm:spPr/>
    </dgm:pt>
    <dgm:pt modelId="{5B0CF3B4-633F-4BF9-900E-250D06810EFA}" type="pres">
      <dgm:prSet presAssocID="{12762513-3BBE-4A7B-B993-587B3DA359CE}" presName="parentText" presStyleLbl="alignNode1" presStyleIdx="3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3B5D1C-3404-42F7-9459-33793CC499AC}" type="pres">
      <dgm:prSet presAssocID="{12762513-3BBE-4A7B-B993-587B3DA359CE}" presName="descendantText" presStyleLbl="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2B8B31-39E9-424C-94A7-7B19D5009990}" type="pres">
      <dgm:prSet presAssocID="{CD53FDE9-82DD-4A12-B6A3-76525BCA9F48}" presName="sp" presStyleCnt="0"/>
      <dgm:spPr/>
    </dgm:pt>
    <dgm:pt modelId="{781FA186-F227-4878-AF71-B29A2E442AD2}" type="pres">
      <dgm:prSet presAssocID="{8C1ADA15-2363-4624-854C-1DFA960F9CE1}" presName="composite" presStyleCnt="0"/>
      <dgm:spPr/>
    </dgm:pt>
    <dgm:pt modelId="{F5E73592-792F-468B-A909-36CAFCF3EF0F}" type="pres">
      <dgm:prSet presAssocID="{8C1ADA15-2363-4624-854C-1DFA960F9CE1}" presName="parentText" presStyleLbl="alignNode1" presStyleIdx="4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AC08B0-6BE9-406A-8534-1A5CAB5E98DF}" type="pres">
      <dgm:prSet presAssocID="{8C1ADA15-2363-4624-854C-1DFA960F9CE1}" presName="descendantText" presStyleLbl="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CA601B-525D-4B6D-B882-12A4DF7D6A82}" type="pres">
      <dgm:prSet presAssocID="{79D5F91B-847C-4D80-9CE0-29132DBF4524}" presName="sp" presStyleCnt="0"/>
      <dgm:spPr/>
    </dgm:pt>
    <dgm:pt modelId="{D941E467-D381-45F9-B79A-CE7250EB4EB6}" type="pres">
      <dgm:prSet presAssocID="{F7191C51-03B7-460A-9123-A45152C1C2AD}" presName="composite" presStyleCnt="0"/>
      <dgm:spPr/>
    </dgm:pt>
    <dgm:pt modelId="{10D4F3A4-C6F6-432B-B79E-6916B2AEE0A3}" type="pres">
      <dgm:prSet presAssocID="{F7191C51-03B7-460A-9123-A45152C1C2AD}" presName="parentText" presStyleLbl="alignNode1" presStyleIdx="5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9FF36B-5AD7-43C5-A0E1-DB58BE6D9464}" type="pres">
      <dgm:prSet presAssocID="{F7191C51-03B7-460A-9123-A45152C1C2AD}" presName="descendantText" presStyleLbl="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8B6470-0FDC-47E4-8100-F041C0FF67EC}" type="pres">
      <dgm:prSet presAssocID="{57824DB7-2F41-4A91-9400-2916572E12B7}" presName="sp" presStyleCnt="0"/>
      <dgm:spPr/>
    </dgm:pt>
    <dgm:pt modelId="{981B1703-2BE9-44CA-AD77-93A50E47F834}" type="pres">
      <dgm:prSet presAssocID="{82AC9668-EC99-4E84-AAD0-CB0C17B4B6BB}" presName="composite" presStyleCnt="0"/>
      <dgm:spPr/>
    </dgm:pt>
    <dgm:pt modelId="{DC927006-4BB4-4EEA-838B-781D0ABE3390}" type="pres">
      <dgm:prSet presAssocID="{82AC9668-EC99-4E84-AAD0-CB0C17B4B6BB}" presName="parentText" presStyleLbl="alignNode1" presStyleIdx="6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FD3C1A-D70A-4182-845B-9058C24CABCD}" type="pres">
      <dgm:prSet presAssocID="{82AC9668-EC99-4E84-AAD0-CB0C17B4B6BB}" presName="descendantText" presStyleLbl="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F10BE2-D612-4C4E-892B-DD2238A9824C}" type="pres">
      <dgm:prSet presAssocID="{29B49A8B-05ED-4EF3-8E2E-EAC8D0C475D2}" presName="sp" presStyleCnt="0"/>
      <dgm:spPr/>
    </dgm:pt>
    <dgm:pt modelId="{BC95D211-0358-4068-9D0E-54278D10DD75}" type="pres">
      <dgm:prSet presAssocID="{54704C6A-6E02-44E4-94AD-7BE4F40E49A2}" presName="composite" presStyleCnt="0"/>
      <dgm:spPr/>
    </dgm:pt>
    <dgm:pt modelId="{14AB8B29-9F70-4E22-B839-2783906F0949}" type="pres">
      <dgm:prSet presAssocID="{54704C6A-6E02-44E4-94AD-7BE4F40E49A2}" presName="parentText" presStyleLbl="alignNode1" presStyleIdx="7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5B680E-0D1C-47EE-B22D-9BACEB52459C}" type="pres">
      <dgm:prSet presAssocID="{54704C6A-6E02-44E4-94AD-7BE4F40E49A2}" presName="descendantText" presStyleLbl="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B319F7-0381-4CE6-B244-3515537C9F01}" type="pres">
      <dgm:prSet presAssocID="{62768F09-F970-40D6-B0A1-0220D6587FEC}" presName="sp" presStyleCnt="0"/>
      <dgm:spPr/>
    </dgm:pt>
    <dgm:pt modelId="{C882EEFF-B258-4449-991E-E350DD1A7562}" type="pres">
      <dgm:prSet presAssocID="{D95B7DBE-2E8C-48AC-A58D-8B32BB385265}" presName="composite" presStyleCnt="0"/>
      <dgm:spPr/>
    </dgm:pt>
    <dgm:pt modelId="{DB4B0298-1EDC-4EAC-9F54-E463424A46EA}" type="pres">
      <dgm:prSet presAssocID="{D95B7DBE-2E8C-48AC-A58D-8B32BB385265}" presName="parentText" presStyleLbl="alignNode1" presStyleIdx="8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B10E1-326C-4146-A474-E78FFF0C3409}" type="pres">
      <dgm:prSet presAssocID="{D95B7DBE-2E8C-48AC-A58D-8B32BB385265}" presName="descendantText" presStyleLbl="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7EACD9-9E96-41CB-8E38-ADD26791E725}" type="pres">
      <dgm:prSet presAssocID="{0AC97FB4-3E0F-4151-A63C-EF480F20F6F3}" presName="sp" presStyleCnt="0"/>
      <dgm:spPr/>
    </dgm:pt>
    <dgm:pt modelId="{ED444674-014B-4ED0-84BF-5A6F4FB0B0D2}" type="pres">
      <dgm:prSet presAssocID="{FE783AF8-A00F-4C8E-BE5C-87888C02AF72}" presName="composite" presStyleCnt="0"/>
      <dgm:spPr/>
    </dgm:pt>
    <dgm:pt modelId="{7FBAECCD-906B-4F9B-9E1B-7C943A58EA14}" type="pres">
      <dgm:prSet presAssocID="{FE783AF8-A00F-4C8E-BE5C-87888C02AF72}" presName="parentText" presStyleLbl="alignNode1" presStyleIdx="9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2253EA-1C84-4978-845A-C933C9A453BB}" type="pres">
      <dgm:prSet presAssocID="{FE783AF8-A00F-4C8E-BE5C-87888C02AF72}" presName="descendantText" presStyleLbl="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ABCF0-6F78-4A03-B8D5-3B58498160AD}" type="pres">
      <dgm:prSet presAssocID="{58A45F77-C977-4A99-859E-6EF973981D39}" presName="sp" presStyleCnt="0"/>
      <dgm:spPr/>
    </dgm:pt>
    <dgm:pt modelId="{7CBC2D1A-A4D9-4C31-B149-C91503C40C8A}" type="pres">
      <dgm:prSet presAssocID="{29F87AA8-550A-464A-865D-E9BDC0788063}" presName="composite" presStyleCnt="0"/>
      <dgm:spPr/>
    </dgm:pt>
    <dgm:pt modelId="{14B0272C-63D8-4905-93DF-E9FCCED60821}" type="pres">
      <dgm:prSet presAssocID="{29F87AA8-550A-464A-865D-E9BDC0788063}" presName="parentText" presStyleLbl="alignNode1" presStyleIdx="10" presStyleCnt="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67CFC9-4E5F-4770-B1FF-A4A6B27C970D}" type="pres">
      <dgm:prSet presAssocID="{29F87AA8-550A-464A-865D-E9BDC0788063}" presName="descendantText" presStyleLbl="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653962-615B-4D1D-9068-3604B551A0FA}" srcId="{0D360858-D512-44AE-B729-3EE314189914}" destId="{D9A9FF83-BB48-4ECF-A786-D95FAD96CBB7}" srcOrd="2" destOrd="0" parTransId="{E42B913F-D964-4D00-A91E-717A3EE0DF28}" sibTransId="{E6031441-3546-415D-BBB5-F703257E0FEA}"/>
    <dgm:cxn modelId="{E0FDC89B-7883-4D87-B4AE-730AE3DB77E2}" srcId="{0D360858-D512-44AE-B729-3EE314189914}" destId="{54704C6A-6E02-44E4-94AD-7BE4F40E49A2}" srcOrd="7" destOrd="0" parTransId="{8FFAF0FA-CA6E-40A1-9600-184647705157}" sibTransId="{62768F09-F970-40D6-B0A1-0220D6587FEC}"/>
    <dgm:cxn modelId="{A620FEA4-2113-489E-A45A-807976D705E8}" srcId="{F7191C51-03B7-460A-9123-A45152C1C2AD}" destId="{9D8E1E2C-90EA-4750-AF31-0E2B0D331A12}" srcOrd="0" destOrd="0" parTransId="{721264EC-3E8B-4344-959F-DAD99B3705D8}" sibTransId="{F37F3AE3-D9C1-4633-88EB-7805C5CA51FF}"/>
    <dgm:cxn modelId="{ABFEC068-85F8-4833-9039-6987791B3862}" srcId="{0D360858-D512-44AE-B729-3EE314189914}" destId="{D95B7DBE-2E8C-48AC-A58D-8B32BB385265}" srcOrd="8" destOrd="0" parTransId="{35A7FE18-8BA0-4008-89A0-232386A60AB8}" sibTransId="{0AC97FB4-3E0F-4151-A63C-EF480F20F6F3}"/>
    <dgm:cxn modelId="{01F33DB2-EE3F-469B-B391-B50231D129F8}" type="presOf" srcId="{DEA55A1C-6B79-416A-8775-A6A45FE54FF2}" destId="{B23B5D1C-3404-42F7-9459-33793CC499AC}" srcOrd="0" destOrd="0" presId="urn:microsoft.com/office/officeart/2005/8/layout/chevron2"/>
    <dgm:cxn modelId="{82E93E0D-0D14-4442-98A6-298CB5F07474}" type="presOf" srcId="{D9A9FF83-BB48-4ECF-A786-D95FAD96CBB7}" destId="{D6BB78C1-4471-4662-B258-D0DFAFEB2C98}" srcOrd="0" destOrd="0" presId="urn:microsoft.com/office/officeart/2005/8/layout/chevron2"/>
    <dgm:cxn modelId="{29D8324B-308D-4013-AD18-207CEF72AEFD}" srcId="{0D360858-D512-44AE-B729-3EE314189914}" destId="{29F87AA8-550A-464A-865D-E9BDC0788063}" srcOrd="10" destOrd="0" parTransId="{DE213F78-BC0B-4E8A-80E2-099FD59742CB}" sibTransId="{2BCEA65B-1C08-4508-8535-8C0B9DA8866D}"/>
    <dgm:cxn modelId="{3667AC2D-C00F-4341-9054-AA8E3FABFF32}" type="presOf" srcId="{8BD308B5-1A80-4A8C-BFD3-00101430D83F}" destId="{2EAC08B0-6BE9-406A-8534-1A5CAB5E98DF}" srcOrd="0" destOrd="0" presId="urn:microsoft.com/office/officeart/2005/8/layout/chevron2"/>
    <dgm:cxn modelId="{71165E7E-F05A-4AD8-AB06-2F6570629DA6}" srcId="{D9A9FF83-BB48-4ECF-A786-D95FAD96CBB7}" destId="{6FC42E90-A83E-43D7-B978-E80894E43D4E}" srcOrd="0" destOrd="0" parTransId="{601607EA-D56B-43BD-AF3A-01D50DBA695D}" sibTransId="{CA1F5CC1-A93A-4DF1-A2AD-DC710752119B}"/>
    <dgm:cxn modelId="{43119E97-821C-4FE4-8588-4A0CE96B050F}" type="presOf" srcId="{150F2C89-B6F8-4666-85D4-E90BF152682E}" destId="{ED2B10E1-326C-4146-A474-E78FFF0C3409}" srcOrd="0" destOrd="0" presId="urn:microsoft.com/office/officeart/2005/8/layout/chevron2"/>
    <dgm:cxn modelId="{A1EA3321-61A3-481B-9074-AFA3C5B52EFF}" srcId="{FB4E99C9-8BD7-47C5-8D69-D4A58A324B28}" destId="{2C43E1DE-1F1C-4660-9A25-DB2E5FE106FD}" srcOrd="0" destOrd="0" parTransId="{6A476F8B-D678-46F3-A6BB-0250C2D127F2}" sibTransId="{E5802971-E2CE-45D4-9772-04DF2272118E}"/>
    <dgm:cxn modelId="{34E45DAD-B127-4730-99E2-DEF0AB019671}" type="presOf" srcId="{12762513-3BBE-4A7B-B993-587B3DA359CE}" destId="{5B0CF3B4-633F-4BF9-900E-250D06810EFA}" srcOrd="0" destOrd="0" presId="urn:microsoft.com/office/officeart/2005/8/layout/chevron2"/>
    <dgm:cxn modelId="{A7A9D560-3C90-48E0-A211-CE78E6CE77C9}" type="presOf" srcId="{02EBC677-CA1E-4B8C-BCD8-BE96929F7359}" destId="{2167CFC9-4E5F-4770-B1FF-A4A6B27C970D}" srcOrd="0" destOrd="0" presId="urn:microsoft.com/office/officeart/2005/8/layout/chevron2"/>
    <dgm:cxn modelId="{E36CF5FA-A449-4905-A8BA-5C1A5DD1AD57}" srcId="{12762513-3BBE-4A7B-B993-587B3DA359CE}" destId="{DEA55A1C-6B79-416A-8775-A6A45FE54FF2}" srcOrd="0" destOrd="0" parTransId="{EA8FE051-2018-4916-99C4-1ACB26DEB38D}" sibTransId="{1F7B3E29-38ED-46D7-8E74-1C420CC0470D}"/>
    <dgm:cxn modelId="{EDC64B85-B420-43A4-8AB4-EBC0679CC0B4}" type="presOf" srcId="{3CBF0A60-4593-40A5-AA1D-9E5E169D4D54}" destId="{3E2253EA-1C84-4978-845A-C933C9A453BB}" srcOrd="0" destOrd="0" presId="urn:microsoft.com/office/officeart/2005/8/layout/chevron2"/>
    <dgm:cxn modelId="{C55AEF56-5402-4C06-BB41-C189B94A5C7A}" srcId="{7DC892AC-AB47-440E-9A0A-107EEB2431F7}" destId="{DA573A68-A87E-40A2-A475-47B4D57741CF}" srcOrd="0" destOrd="0" parTransId="{A7B9B4F4-32D1-4BE5-A292-BE513184A627}" sibTransId="{A171530D-5829-4FCC-9C96-D2528FC85AFC}"/>
    <dgm:cxn modelId="{29436737-DAAF-4DFA-AEC0-44E799F1527D}" type="presOf" srcId="{AAB41BA6-08E8-4ACE-873A-90AC6DE5673B}" destId="{CA5B680E-0D1C-47EE-B22D-9BACEB52459C}" srcOrd="0" destOrd="0" presId="urn:microsoft.com/office/officeart/2005/8/layout/chevron2"/>
    <dgm:cxn modelId="{374F9922-42D5-4EEC-BC11-7809ED2CAE38}" type="presOf" srcId="{9D8E1E2C-90EA-4750-AF31-0E2B0D331A12}" destId="{439FF36B-5AD7-43C5-A0E1-DB58BE6D9464}" srcOrd="0" destOrd="0" presId="urn:microsoft.com/office/officeart/2005/8/layout/chevron2"/>
    <dgm:cxn modelId="{89F569BD-89F4-4E81-BB91-1395131CA90D}" type="presOf" srcId="{F7191C51-03B7-460A-9123-A45152C1C2AD}" destId="{10D4F3A4-C6F6-432B-B79E-6916B2AEE0A3}" srcOrd="0" destOrd="0" presId="urn:microsoft.com/office/officeart/2005/8/layout/chevron2"/>
    <dgm:cxn modelId="{0851CEC9-32CB-4B6C-A7A2-0AC20FD747DB}" type="presOf" srcId="{7DC892AC-AB47-440E-9A0A-107EEB2431F7}" destId="{0A3E302A-F4B1-4E01-BEA9-5FE7F53E9C63}" srcOrd="0" destOrd="0" presId="urn:microsoft.com/office/officeart/2005/8/layout/chevron2"/>
    <dgm:cxn modelId="{D0032777-7FE6-44C9-852F-09C6A4FC1F76}" type="presOf" srcId="{29F87AA8-550A-464A-865D-E9BDC0788063}" destId="{14B0272C-63D8-4905-93DF-E9FCCED60821}" srcOrd="0" destOrd="0" presId="urn:microsoft.com/office/officeart/2005/8/layout/chevron2"/>
    <dgm:cxn modelId="{50F1B5FC-C914-4201-AFCC-04E6C474DE64}" srcId="{0D360858-D512-44AE-B729-3EE314189914}" destId="{7DC892AC-AB47-440E-9A0A-107EEB2431F7}" srcOrd="0" destOrd="0" parTransId="{8C19EAF2-C190-4274-8541-5AE65F057CDE}" sibTransId="{4CF5017C-1E98-4DCE-B8F5-8977111EDD56}"/>
    <dgm:cxn modelId="{7F39557D-38A6-42BA-A474-9A7CEFB9831E}" type="presOf" srcId="{2C43E1DE-1F1C-4660-9A25-DB2E5FE106FD}" destId="{B3B2A606-1E48-4DA2-9C68-E7388A737D3E}" srcOrd="0" destOrd="0" presId="urn:microsoft.com/office/officeart/2005/8/layout/chevron2"/>
    <dgm:cxn modelId="{D7064A77-C914-4710-B77B-F309C4668447}" srcId="{0D360858-D512-44AE-B729-3EE314189914}" destId="{FB4E99C9-8BD7-47C5-8D69-D4A58A324B28}" srcOrd="1" destOrd="0" parTransId="{72AF9AC8-3DEC-48C5-B044-BAA471360D3F}" sibTransId="{B4204925-6287-41DC-9741-CB7A0A1F3D71}"/>
    <dgm:cxn modelId="{70D8361F-9FDF-46C9-888A-982B1CA8A46F}" srcId="{0D360858-D512-44AE-B729-3EE314189914}" destId="{82AC9668-EC99-4E84-AAD0-CB0C17B4B6BB}" srcOrd="6" destOrd="0" parTransId="{2AD3B105-4F69-4312-A572-BC8699C6928E}" sibTransId="{29B49A8B-05ED-4EF3-8E2E-EAC8D0C475D2}"/>
    <dgm:cxn modelId="{C3E9A08C-40A4-4001-AAB8-C3D403BD92EF}" type="presOf" srcId="{6FC42E90-A83E-43D7-B978-E80894E43D4E}" destId="{D48C1E24-4FFB-4B34-B333-0609F30D781E}" srcOrd="0" destOrd="0" presId="urn:microsoft.com/office/officeart/2005/8/layout/chevron2"/>
    <dgm:cxn modelId="{1DC3F689-A336-4CC9-9636-3505EFB49DDB}" srcId="{FE783AF8-A00F-4C8E-BE5C-87888C02AF72}" destId="{3CBF0A60-4593-40A5-AA1D-9E5E169D4D54}" srcOrd="0" destOrd="0" parTransId="{8064438A-BA13-4192-A218-7A6F0D80B94F}" sibTransId="{9B840260-7E9A-45A4-BE57-5ECC16DD9D04}"/>
    <dgm:cxn modelId="{3069944A-A8F7-4AFF-8B6B-0802279658DC}" type="presOf" srcId="{3FB6E94B-DCC6-4465-AFDC-9BB9CFD3B535}" destId="{D9FD3C1A-D70A-4182-845B-9058C24CABCD}" srcOrd="0" destOrd="0" presId="urn:microsoft.com/office/officeart/2005/8/layout/chevron2"/>
    <dgm:cxn modelId="{80151BE3-8707-4F4A-AB44-8D8C1F50C357}" srcId="{0D360858-D512-44AE-B729-3EE314189914}" destId="{FE783AF8-A00F-4C8E-BE5C-87888C02AF72}" srcOrd="9" destOrd="0" parTransId="{7DFEB836-AF17-4D6B-B0CE-217FB3FA9E3C}" sibTransId="{58A45F77-C977-4A99-859E-6EF973981D39}"/>
    <dgm:cxn modelId="{6A167F35-250A-4002-A3F8-0B9ABF0DE4DE}" srcId="{8C1ADA15-2363-4624-854C-1DFA960F9CE1}" destId="{8BD308B5-1A80-4A8C-BFD3-00101430D83F}" srcOrd="0" destOrd="0" parTransId="{D0D97B9F-3520-4E22-92A7-2F9641F3257F}" sibTransId="{EC8B5E73-00C7-4B98-BD94-B7299D4D75B6}"/>
    <dgm:cxn modelId="{F7CB49C2-4DC8-4403-AAEC-BDE69AE91BBC}" type="presOf" srcId="{FE783AF8-A00F-4C8E-BE5C-87888C02AF72}" destId="{7FBAECCD-906B-4F9B-9E1B-7C943A58EA14}" srcOrd="0" destOrd="0" presId="urn:microsoft.com/office/officeart/2005/8/layout/chevron2"/>
    <dgm:cxn modelId="{B25FE889-C990-45DA-BAB5-A512160C2EF2}" type="presOf" srcId="{8C1ADA15-2363-4624-854C-1DFA960F9CE1}" destId="{F5E73592-792F-468B-A909-36CAFCF3EF0F}" srcOrd="0" destOrd="0" presId="urn:microsoft.com/office/officeart/2005/8/layout/chevron2"/>
    <dgm:cxn modelId="{141F7892-1005-4CF6-96BF-CB32B985704F}" srcId="{D95B7DBE-2E8C-48AC-A58D-8B32BB385265}" destId="{150F2C89-B6F8-4666-85D4-E90BF152682E}" srcOrd="0" destOrd="0" parTransId="{1C5571D0-9CD9-46CE-B3C8-6CF6E1DB3C69}" sibTransId="{35E7E629-E072-4B3D-A9FA-4B62282C2C95}"/>
    <dgm:cxn modelId="{E5C78CCF-58BA-4B20-9D64-DA62C653E976}" srcId="{54704C6A-6E02-44E4-94AD-7BE4F40E49A2}" destId="{AAB41BA6-08E8-4ACE-873A-90AC6DE5673B}" srcOrd="0" destOrd="0" parTransId="{A3634A18-51B2-4DC2-88FE-07F135EAB20C}" sibTransId="{7873C613-7602-4FCE-92AD-6AF3E5E64E7C}"/>
    <dgm:cxn modelId="{212B7F31-1EB6-4986-A420-1D0BE510BF31}" srcId="{0D360858-D512-44AE-B729-3EE314189914}" destId="{8C1ADA15-2363-4624-854C-1DFA960F9CE1}" srcOrd="4" destOrd="0" parTransId="{F9B3F1A9-9C0B-4032-B5EE-ACA02240AD2F}" sibTransId="{79D5F91B-847C-4D80-9CE0-29132DBF4524}"/>
    <dgm:cxn modelId="{BCAE111A-EA8A-41E2-A92B-EA001EC57BD2}" srcId="{0D360858-D512-44AE-B729-3EE314189914}" destId="{F7191C51-03B7-460A-9123-A45152C1C2AD}" srcOrd="5" destOrd="0" parTransId="{5E66C36E-F883-4DA7-9366-DB83D2EB1BC7}" sibTransId="{57824DB7-2F41-4A91-9400-2916572E12B7}"/>
    <dgm:cxn modelId="{46675469-862B-476C-BF33-5042D3DE72F3}" srcId="{0D360858-D512-44AE-B729-3EE314189914}" destId="{12762513-3BBE-4A7B-B993-587B3DA359CE}" srcOrd="3" destOrd="0" parTransId="{7C86354C-CDF0-4FA1-A2D2-680D1E262BB2}" sibTransId="{CD53FDE9-82DD-4A12-B6A3-76525BCA9F48}"/>
    <dgm:cxn modelId="{D277C736-8413-4F28-9C0C-B1F47AE22436}" type="presOf" srcId="{D95B7DBE-2E8C-48AC-A58D-8B32BB385265}" destId="{DB4B0298-1EDC-4EAC-9F54-E463424A46EA}" srcOrd="0" destOrd="0" presId="urn:microsoft.com/office/officeart/2005/8/layout/chevron2"/>
    <dgm:cxn modelId="{8128BCAC-EFF4-4B2A-8912-F9495CCAB874}" type="presOf" srcId="{DA573A68-A87E-40A2-A475-47B4D57741CF}" destId="{9904FC19-A70B-4D3C-8123-F0198AD0FCEB}" srcOrd="0" destOrd="0" presId="urn:microsoft.com/office/officeart/2005/8/layout/chevron2"/>
    <dgm:cxn modelId="{813743C5-7164-46B3-BC33-79A8BB84D0FF}" type="presOf" srcId="{82AC9668-EC99-4E84-AAD0-CB0C17B4B6BB}" destId="{DC927006-4BB4-4EEA-838B-781D0ABE3390}" srcOrd="0" destOrd="0" presId="urn:microsoft.com/office/officeart/2005/8/layout/chevron2"/>
    <dgm:cxn modelId="{24F380C2-3710-4ADB-B0BA-862F519EDC91}" srcId="{29F87AA8-550A-464A-865D-E9BDC0788063}" destId="{02EBC677-CA1E-4B8C-BCD8-BE96929F7359}" srcOrd="0" destOrd="0" parTransId="{8833166B-8A30-4DFB-88D4-F18A00BD3594}" sibTransId="{7676748B-B8D1-4D96-93F1-4BC262FD2C49}"/>
    <dgm:cxn modelId="{ABF152FA-17B3-4AB5-8A9C-33BF784F1BFE}" type="presOf" srcId="{FB4E99C9-8BD7-47C5-8D69-D4A58A324B28}" destId="{D18450FD-7B4F-4685-8AA3-434CD217762A}" srcOrd="0" destOrd="0" presId="urn:microsoft.com/office/officeart/2005/8/layout/chevron2"/>
    <dgm:cxn modelId="{366DF970-2C0D-418E-B098-6F94D6365E49}" type="presOf" srcId="{54704C6A-6E02-44E4-94AD-7BE4F40E49A2}" destId="{14AB8B29-9F70-4E22-B839-2783906F0949}" srcOrd="0" destOrd="0" presId="urn:microsoft.com/office/officeart/2005/8/layout/chevron2"/>
    <dgm:cxn modelId="{0F45BD74-632E-4912-8EAC-E47501187578}" type="presOf" srcId="{0D360858-D512-44AE-B729-3EE314189914}" destId="{3BA5F6EB-5C1F-49CB-A9C7-E230BA465037}" srcOrd="0" destOrd="0" presId="urn:microsoft.com/office/officeart/2005/8/layout/chevron2"/>
    <dgm:cxn modelId="{4C712CA6-0EE3-4EA9-9C0C-029B31B786FB}" srcId="{82AC9668-EC99-4E84-AAD0-CB0C17B4B6BB}" destId="{3FB6E94B-DCC6-4465-AFDC-9BB9CFD3B535}" srcOrd="0" destOrd="0" parTransId="{317F653E-2CA3-4720-9EA2-24985B6904F6}" sibTransId="{71380D97-A0CC-42F0-8A7F-491DDD36E24D}"/>
    <dgm:cxn modelId="{4EAD5A5C-A8D2-4059-9815-80901D7FBF6E}" type="presParOf" srcId="{3BA5F6EB-5C1F-49CB-A9C7-E230BA465037}" destId="{BE3A5D97-013C-45BA-9AA1-79FA85E3C4CB}" srcOrd="0" destOrd="0" presId="urn:microsoft.com/office/officeart/2005/8/layout/chevron2"/>
    <dgm:cxn modelId="{4955FC24-9C4D-4798-AABF-D585DA34AB4B}" type="presParOf" srcId="{BE3A5D97-013C-45BA-9AA1-79FA85E3C4CB}" destId="{0A3E302A-F4B1-4E01-BEA9-5FE7F53E9C63}" srcOrd="0" destOrd="0" presId="urn:microsoft.com/office/officeart/2005/8/layout/chevron2"/>
    <dgm:cxn modelId="{D04C5AF3-34D7-43EF-A592-578D07683FF8}" type="presParOf" srcId="{BE3A5D97-013C-45BA-9AA1-79FA85E3C4CB}" destId="{9904FC19-A70B-4D3C-8123-F0198AD0FCEB}" srcOrd="1" destOrd="0" presId="urn:microsoft.com/office/officeart/2005/8/layout/chevron2"/>
    <dgm:cxn modelId="{4D319B65-D6E4-41C5-B293-ED609DAB0D40}" type="presParOf" srcId="{3BA5F6EB-5C1F-49CB-A9C7-E230BA465037}" destId="{A41D17AA-FFC7-4C47-8584-4FAF76AE72F8}" srcOrd="1" destOrd="0" presId="urn:microsoft.com/office/officeart/2005/8/layout/chevron2"/>
    <dgm:cxn modelId="{CD8B4477-668E-4641-865E-53A08820A353}" type="presParOf" srcId="{3BA5F6EB-5C1F-49CB-A9C7-E230BA465037}" destId="{638C3494-6CD2-4051-932E-356AA2A5D2B3}" srcOrd="2" destOrd="0" presId="urn:microsoft.com/office/officeart/2005/8/layout/chevron2"/>
    <dgm:cxn modelId="{80EED074-B91F-42EC-8CCA-59845354A964}" type="presParOf" srcId="{638C3494-6CD2-4051-932E-356AA2A5D2B3}" destId="{D18450FD-7B4F-4685-8AA3-434CD217762A}" srcOrd="0" destOrd="0" presId="urn:microsoft.com/office/officeart/2005/8/layout/chevron2"/>
    <dgm:cxn modelId="{521D41F5-1AEF-4C9A-A265-5EE8567943BF}" type="presParOf" srcId="{638C3494-6CD2-4051-932E-356AA2A5D2B3}" destId="{B3B2A606-1E48-4DA2-9C68-E7388A737D3E}" srcOrd="1" destOrd="0" presId="urn:microsoft.com/office/officeart/2005/8/layout/chevron2"/>
    <dgm:cxn modelId="{25DB9DB8-243E-438F-91DD-93481D8C917D}" type="presParOf" srcId="{3BA5F6EB-5C1F-49CB-A9C7-E230BA465037}" destId="{5CEF7DCD-99B7-45BD-89E4-73F0205F6523}" srcOrd="3" destOrd="0" presId="urn:microsoft.com/office/officeart/2005/8/layout/chevron2"/>
    <dgm:cxn modelId="{85DF79B0-ED32-40E9-BA5C-23C649CC2113}" type="presParOf" srcId="{3BA5F6EB-5C1F-49CB-A9C7-E230BA465037}" destId="{F81623A4-61CB-4BBB-8AE8-B9E7764D103A}" srcOrd="4" destOrd="0" presId="urn:microsoft.com/office/officeart/2005/8/layout/chevron2"/>
    <dgm:cxn modelId="{C5A32FD6-FC42-423F-8670-40F97A971D4C}" type="presParOf" srcId="{F81623A4-61CB-4BBB-8AE8-B9E7764D103A}" destId="{D6BB78C1-4471-4662-B258-D0DFAFEB2C98}" srcOrd="0" destOrd="0" presId="urn:microsoft.com/office/officeart/2005/8/layout/chevron2"/>
    <dgm:cxn modelId="{DC11B987-C7B2-426D-9065-373438330036}" type="presParOf" srcId="{F81623A4-61CB-4BBB-8AE8-B9E7764D103A}" destId="{D48C1E24-4FFB-4B34-B333-0609F30D781E}" srcOrd="1" destOrd="0" presId="urn:microsoft.com/office/officeart/2005/8/layout/chevron2"/>
    <dgm:cxn modelId="{B7FBEDC0-2577-46F8-A454-D2B8DBC4DFAF}" type="presParOf" srcId="{3BA5F6EB-5C1F-49CB-A9C7-E230BA465037}" destId="{40631A0C-827C-4E89-A397-5033977C3072}" srcOrd="5" destOrd="0" presId="urn:microsoft.com/office/officeart/2005/8/layout/chevron2"/>
    <dgm:cxn modelId="{A7A86B2B-AEBC-43E5-B652-09018FEDA419}" type="presParOf" srcId="{3BA5F6EB-5C1F-49CB-A9C7-E230BA465037}" destId="{78608764-C27D-49C3-956F-173365CAE2C8}" srcOrd="6" destOrd="0" presId="urn:microsoft.com/office/officeart/2005/8/layout/chevron2"/>
    <dgm:cxn modelId="{A95C4742-1324-45AC-B8EA-52EA9970B241}" type="presParOf" srcId="{78608764-C27D-49C3-956F-173365CAE2C8}" destId="{5B0CF3B4-633F-4BF9-900E-250D06810EFA}" srcOrd="0" destOrd="0" presId="urn:microsoft.com/office/officeart/2005/8/layout/chevron2"/>
    <dgm:cxn modelId="{5CC09091-65A5-4F9D-A423-0D162801A550}" type="presParOf" srcId="{78608764-C27D-49C3-956F-173365CAE2C8}" destId="{B23B5D1C-3404-42F7-9459-33793CC499AC}" srcOrd="1" destOrd="0" presId="urn:microsoft.com/office/officeart/2005/8/layout/chevron2"/>
    <dgm:cxn modelId="{0FEF2388-2053-428F-B2F7-BB0D6F0A280F}" type="presParOf" srcId="{3BA5F6EB-5C1F-49CB-A9C7-E230BA465037}" destId="{872B8B31-39E9-424C-94A7-7B19D5009990}" srcOrd="7" destOrd="0" presId="urn:microsoft.com/office/officeart/2005/8/layout/chevron2"/>
    <dgm:cxn modelId="{060EE56A-56FE-466C-8152-209DEB4C3B5F}" type="presParOf" srcId="{3BA5F6EB-5C1F-49CB-A9C7-E230BA465037}" destId="{781FA186-F227-4878-AF71-B29A2E442AD2}" srcOrd="8" destOrd="0" presId="urn:microsoft.com/office/officeart/2005/8/layout/chevron2"/>
    <dgm:cxn modelId="{5DAE3803-2225-4F2E-978F-7895F01FAA03}" type="presParOf" srcId="{781FA186-F227-4878-AF71-B29A2E442AD2}" destId="{F5E73592-792F-468B-A909-36CAFCF3EF0F}" srcOrd="0" destOrd="0" presId="urn:microsoft.com/office/officeart/2005/8/layout/chevron2"/>
    <dgm:cxn modelId="{F3B7DE24-527A-4BA4-98BF-5A810AF9E24F}" type="presParOf" srcId="{781FA186-F227-4878-AF71-B29A2E442AD2}" destId="{2EAC08B0-6BE9-406A-8534-1A5CAB5E98DF}" srcOrd="1" destOrd="0" presId="urn:microsoft.com/office/officeart/2005/8/layout/chevron2"/>
    <dgm:cxn modelId="{5DAEED00-5AB0-4B8D-8D78-BDAAF63079C1}" type="presParOf" srcId="{3BA5F6EB-5C1F-49CB-A9C7-E230BA465037}" destId="{8CCA601B-525D-4B6D-B882-12A4DF7D6A82}" srcOrd="9" destOrd="0" presId="urn:microsoft.com/office/officeart/2005/8/layout/chevron2"/>
    <dgm:cxn modelId="{D805208B-829C-4F7D-89C5-42347F4F4286}" type="presParOf" srcId="{3BA5F6EB-5C1F-49CB-A9C7-E230BA465037}" destId="{D941E467-D381-45F9-B79A-CE7250EB4EB6}" srcOrd="10" destOrd="0" presId="urn:microsoft.com/office/officeart/2005/8/layout/chevron2"/>
    <dgm:cxn modelId="{57F47090-5CA2-438E-93D3-EB5992728E4C}" type="presParOf" srcId="{D941E467-D381-45F9-B79A-CE7250EB4EB6}" destId="{10D4F3A4-C6F6-432B-B79E-6916B2AEE0A3}" srcOrd="0" destOrd="0" presId="urn:microsoft.com/office/officeart/2005/8/layout/chevron2"/>
    <dgm:cxn modelId="{6DBFC6FA-B0E9-47CA-87ED-3AAA389F0AF2}" type="presParOf" srcId="{D941E467-D381-45F9-B79A-CE7250EB4EB6}" destId="{439FF36B-5AD7-43C5-A0E1-DB58BE6D9464}" srcOrd="1" destOrd="0" presId="urn:microsoft.com/office/officeart/2005/8/layout/chevron2"/>
    <dgm:cxn modelId="{F05316F7-A581-4F42-B298-D95CF68C7F11}" type="presParOf" srcId="{3BA5F6EB-5C1F-49CB-A9C7-E230BA465037}" destId="{1C8B6470-0FDC-47E4-8100-F041C0FF67EC}" srcOrd="11" destOrd="0" presId="urn:microsoft.com/office/officeart/2005/8/layout/chevron2"/>
    <dgm:cxn modelId="{E068ECCC-FAE2-44C6-AEA9-FC9C20895A28}" type="presParOf" srcId="{3BA5F6EB-5C1F-49CB-A9C7-E230BA465037}" destId="{981B1703-2BE9-44CA-AD77-93A50E47F834}" srcOrd="12" destOrd="0" presId="urn:microsoft.com/office/officeart/2005/8/layout/chevron2"/>
    <dgm:cxn modelId="{E52553A0-7A71-4853-958B-50FDC6D5D890}" type="presParOf" srcId="{981B1703-2BE9-44CA-AD77-93A50E47F834}" destId="{DC927006-4BB4-4EEA-838B-781D0ABE3390}" srcOrd="0" destOrd="0" presId="urn:microsoft.com/office/officeart/2005/8/layout/chevron2"/>
    <dgm:cxn modelId="{8619B858-01FF-43E8-89E9-B7130BEC0830}" type="presParOf" srcId="{981B1703-2BE9-44CA-AD77-93A50E47F834}" destId="{D9FD3C1A-D70A-4182-845B-9058C24CABCD}" srcOrd="1" destOrd="0" presId="urn:microsoft.com/office/officeart/2005/8/layout/chevron2"/>
    <dgm:cxn modelId="{7CBBF538-20DD-4C3A-A672-D0790BE5F107}" type="presParOf" srcId="{3BA5F6EB-5C1F-49CB-A9C7-E230BA465037}" destId="{2DF10BE2-D612-4C4E-892B-DD2238A9824C}" srcOrd="13" destOrd="0" presId="urn:microsoft.com/office/officeart/2005/8/layout/chevron2"/>
    <dgm:cxn modelId="{E6D28D85-61B1-4F40-87FD-1E9B0EDF6D04}" type="presParOf" srcId="{3BA5F6EB-5C1F-49CB-A9C7-E230BA465037}" destId="{BC95D211-0358-4068-9D0E-54278D10DD75}" srcOrd="14" destOrd="0" presId="urn:microsoft.com/office/officeart/2005/8/layout/chevron2"/>
    <dgm:cxn modelId="{CF30A2E5-2587-40C7-ACDC-3080FE8ED59A}" type="presParOf" srcId="{BC95D211-0358-4068-9D0E-54278D10DD75}" destId="{14AB8B29-9F70-4E22-B839-2783906F0949}" srcOrd="0" destOrd="0" presId="urn:microsoft.com/office/officeart/2005/8/layout/chevron2"/>
    <dgm:cxn modelId="{A859BC2F-0DF2-4B36-B472-4665320BDF2D}" type="presParOf" srcId="{BC95D211-0358-4068-9D0E-54278D10DD75}" destId="{CA5B680E-0D1C-47EE-B22D-9BACEB52459C}" srcOrd="1" destOrd="0" presId="urn:microsoft.com/office/officeart/2005/8/layout/chevron2"/>
    <dgm:cxn modelId="{5EA7A17C-8D2E-422F-B6D7-801DE5F41FE6}" type="presParOf" srcId="{3BA5F6EB-5C1F-49CB-A9C7-E230BA465037}" destId="{9BB319F7-0381-4CE6-B244-3515537C9F01}" srcOrd="15" destOrd="0" presId="urn:microsoft.com/office/officeart/2005/8/layout/chevron2"/>
    <dgm:cxn modelId="{DAE6ADF2-9DC9-4FBF-96A7-C930BE33554C}" type="presParOf" srcId="{3BA5F6EB-5C1F-49CB-A9C7-E230BA465037}" destId="{C882EEFF-B258-4449-991E-E350DD1A7562}" srcOrd="16" destOrd="0" presId="urn:microsoft.com/office/officeart/2005/8/layout/chevron2"/>
    <dgm:cxn modelId="{ADB20FD7-ACFD-4605-A481-546BB87384BB}" type="presParOf" srcId="{C882EEFF-B258-4449-991E-E350DD1A7562}" destId="{DB4B0298-1EDC-4EAC-9F54-E463424A46EA}" srcOrd="0" destOrd="0" presId="urn:microsoft.com/office/officeart/2005/8/layout/chevron2"/>
    <dgm:cxn modelId="{34E58A08-50BB-4801-87CA-F619F5832A46}" type="presParOf" srcId="{C882EEFF-B258-4449-991E-E350DD1A7562}" destId="{ED2B10E1-326C-4146-A474-E78FFF0C3409}" srcOrd="1" destOrd="0" presId="urn:microsoft.com/office/officeart/2005/8/layout/chevron2"/>
    <dgm:cxn modelId="{361FCA44-33EF-4D5C-B885-C4D2A3E6B13F}" type="presParOf" srcId="{3BA5F6EB-5C1F-49CB-A9C7-E230BA465037}" destId="{857EACD9-9E96-41CB-8E38-ADD26791E725}" srcOrd="17" destOrd="0" presId="urn:microsoft.com/office/officeart/2005/8/layout/chevron2"/>
    <dgm:cxn modelId="{6A6E4F48-D508-4A60-952D-35CE9EE5CE34}" type="presParOf" srcId="{3BA5F6EB-5C1F-49CB-A9C7-E230BA465037}" destId="{ED444674-014B-4ED0-84BF-5A6F4FB0B0D2}" srcOrd="18" destOrd="0" presId="urn:microsoft.com/office/officeart/2005/8/layout/chevron2"/>
    <dgm:cxn modelId="{117C6F7D-864B-4333-BD6A-187DC37F9A1E}" type="presParOf" srcId="{ED444674-014B-4ED0-84BF-5A6F4FB0B0D2}" destId="{7FBAECCD-906B-4F9B-9E1B-7C943A58EA14}" srcOrd="0" destOrd="0" presId="urn:microsoft.com/office/officeart/2005/8/layout/chevron2"/>
    <dgm:cxn modelId="{01A67EBC-424A-489C-B9E7-8D97D9288B7F}" type="presParOf" srcId="{ED444674-014B-4ED0-84BF-5A6F4FB0B0D2}" destId="{3E2253EA-1C84-4978-845A-C933C9A453BB}" srcOrd="1" destOrd="0" presId="urn:microsoft.com/office/officeart/2005/8/layout/chevron2"/>
    <dgm:cxn modelId="{46EDC2C8-1CAF-4720-8359-6EE54168A40E}" type="presParOf" srcId="{3BA5F6EB-5C1F-49CB-A9C7-E230BA465037}" destId="{3DAABCF0-6F78-4A03-B8D5-3B58498160AD}" srcOrd="19" destOrd="0" presId="urn:microsoft.com/office/officeart/2005/8/layout/chevron2"/>
    <dgm:cxn modelId="{07CCC08C-7E02-4102-B940-A761A1C80910}" type="presParOf" srcId="{3BA5F6EB-5C1F-49CB-A9C7-E230BA465037}" destId="{7CBC2D1A-A4D9-4C31-B149-C91503C40C8A}" srcOrd="20" destOrd="0" presId="urn:microsoft.com/office/officeart/2005/8/layout/chevron2"/>
    <dgm:cxn modelId="{3F21D47A-05A5-4BA7-BCE8-6B49960AA49E}" type="presParOf" srcId="{7CBC2D1A-A4D9-4C31-B149-C91503C40C8A}" destId="{14B0272C-63D8-4905-93DF-E9FCCED60821}" srcOrd="0" destOrd="0" presId="urn:microsoft.com/office/officeart/2005/8/layout/chevron2"/>
    <dgm:cxn modelId="{21C6B380-8908-45FC-80CC-829187628A6A}" type="presParOf" srcId="{7CBC2D1A-A4D9-4C31-B149-C91503C40C8A}" destId="{2167CFC9-4E5F-4770-B1FF-A4A6B27C97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A19B-6A76-442F-A8E8-E3588B1876F6}">
      <dsp:nvSpPr>
        <dsp:cNvPr id="0" name=""/>
        <dsp:cNvSpPr/>
      </dsp:nvSpPr>
      <dsp:spPr>
        <a:xfrm>
          <a:off x="2118350" y="200570"/>
          <a:ext cx="3980557" cy="13823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30961-599A-497D-B996-B0A91EE95154}">
      <dsp:nvSpPr>
        <dsp:cNvPr id="0" name=""/>
        <dsp:cNvSpPr/>
      </dsp:nvSpPr>
      <dsp:spPr>
        <a:xfrm>
          <a:off x="3729087" y="3585587"/>
          <a:ext cx="771425" cy="49371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4A68F-5D1D-4CC9-9AEB-75F57E06634A}">
      <dsp:nvSpPr>
        <dsp:cNvPr id="0" name=""/>
        <dsp:cNvSpPr/>
      </dsp:nvSpPr>
      <dsp:spPr>
        <a:xfrm>
          <a:off x="2263378" y="3980557"/>
          <a:ext cx="3702843" cy="925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err="1" smtClean="0"/>
            <a:t>Egitim</a:t>
          </a:r>
          <a:r>
            <a:rPr lang="tr-TR" sz="3300" kern="1200" dirty="0" smtClean="0"/>
            <a:t> Sistemi</a:t>
          </a:r>
          <a:endParaRPr lang="tr-TR" sz="3300" kern="1200" dirty="0"/>
        </a:p>
      </dsp:txBody>
      <dsp:txXfrm>
        <a:off x="2263378" y="3980557"/>
        <a:ext cx="3702843" cy="925710"/>
      </dsp:txXfrm>
    </dsp:sp>
    <dsp:sp modelId="{F4925E31-9E47-4C6E-8239-862977CC17EB}">
      <dsp:nvSpPr>
        <dsp:cNvPr id="0" name=""/>
        <dsp:cNvSpPr/>
      </dsp:nvSpPr>
      <dsp:spPr>
        <a:xfrm>
          <a:off x="3565544" y="1689731"/>
          <a:ext cx="1388566" cy="13885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Program</a:t>
          </a:r>
          <a:endParaRPr lang="tr-TR" sz="1700" kern="1200" dirty="0"/>
        </a:p>
      </dsp:txBody>
      <dsp:txXfrm>
        <a:off x="3768895" y="1893082"/>
        <a:ext cx="981864" cy="981864"/>
      </dsp:txXfrm>
    </dsp:sp>
    <dsp:sp modelId="{3F5FA885-2C99-43B6-8DAB-152165C5CA4D}">
      <dsp:nvSpPr>
        <dsp:cNvPr id="0" name=""/>
        <dsp:cNvSpPr/>
      </dsp:nvSpPr>
      <dsp:spPr>
        <a:xfrm>
          <a:off x="2571948" y="647997"/>
          <a:ext cx="1388566" cy="13885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Öğretmen</a:t>
          </a:r>
          <a:endParaRPr lang="tr-TR" sz="1700" kern="1200" dirty="0"/>
        </a:p>
      </dsp:txBody>
      <dsp:txXfrm>
        <a:off x="2775299" y="851348"/>
        <a:ext cx="981864" cy="981864"/>
      </dsp:txXfrm>
    </dsp:sp>
    <dsp:sp modelId="{1EC49073-F64C-48C8-8AB3-824F26651FBC}">
      <dsp:nvSpPr>
        <dsp:cNvPr id="0" name=""/>
        <dsp:cNvSpPr/>
      </dsp:nvSpPr>
      <dsp:spPr>
        <a:xfrm>
          <a:off x="3991371" y="312273"/>
          <a:ext cx="1388566" cy="13885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Öğrenci</a:t>
          </a:r>
          <a:endParaRPr lang="tr-TR" sz="1700" kern="1200" dirty="0"/>
        </a:p>
      </dsp:txBody>
      <dsp:txXfrm>
        <a:off x="4194722" y="515624"/>
        <a:ext cx="981864" cy="981864"/>
      </dsp:txXfrm>
    </dsp:sp>
    <dsp:sp modelId="{85BE1E5D-49BB-4B99-9DA6-4150DC57B07D}">
      <dsp:nvSpPr>
        <dsp:cNvPr id="0" name=""/>
        <dsp:cNvSpPr/>
      </dsp:nvSpPr>
      <dsp:spPr>
        <a:xfrm>
          <a:off x="1954807" y="30857"/>
          <a:ext cx="4319984" cy="34559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8909C-3676-4C4F-9ECD-0A09B1ACCF10}">
      <dsp:nvSpPr>
        <dsp:cNvPr id="0" name=""/>
        <dsp:cNvSpPr/>
      </dsp:nvSpPr>
      <dsp:spPr>
        <a:xfrm>
          <a:off x="3700299" y="2220075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0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Eğitim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10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rPr>
            <a:t>Programı</a:t>
          </a:r>
        </a:p>
      </dsp:txBody>
      <dsp:txXfrm>
        <a:off x="3818674" y="2338450"/>
        <a:ext cx="571563" cy="571563"/>
      </dsp:txXfrm>
    </dsp:sp>
    <dsp:sp modelId="{42878C67-C253-4701-BD81-A9307797319B}">
      <dsp:nvSpPr>
        <dsp:cNvPr id="0" name=""/>
        <dsp:cNvSpPr/>
      </dsp:nvSpPr>
      <dsp:spPr>
        <a:xfrm rot="16200000">
          <a:off x="3409277" y="1516034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>
        <a:off x="4069697" y="1490138"/>
        <a:ext cx="69517" cy="69517"/>
      </dsp:txXfrm>
    </dsp:sp>
    <dsp:sp modelId="{45D9443A-49A5-4B8B-B7D2-F44280575954}">
      <dsp:nvSpPr>
        <dsp:cNvPr id="0" name=""/>
        <dsp:cNvSpPr/>
      </dsp:nvSpPr>
      <dsp:spPr>
        <a:xfrm>
          <a:off x="3700299" y="21404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Sistem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teorisi</a:t>
          </a:r>
        </a:p>
      </dsp:txBody>
      <dsp:txXfrm>
        <a:off x="3818674" y="139779"/>
        <a:ext cx="571563" cy="571563"/>
      </dsp:txXfrm>
    </dsp:sp>
    <dsp:sp modelId="{B15CCE74-8625-47CD-A3EF-F5AF0B35341C}">
      <dsp:nvSpPr>
        <dsp:cNvPr id="0" name=""/>
        <dsp:cNvSpPr/>
      </dsp:nvSpPr>
      <dsp:spPr>
        <a:xfrm rot="17861538">
          <a:off x="3920163" y="1641957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>
        <a:off x="4580583" y="1616060"/>
        <a:ext cx="69517" cy="69517"/>
      </dsp:txXfrm>
    </dsp:sp>
    <dsp:sp modelId="{52D85CBF-E288-452B-B2BE-13A4084B6EE3}">
      <dsp:nvSpPr>
        <dsp:cNvPr id="0" name=""/>
        <dsp:cNvSpPr/>
      </dsp:nvSpPr>
      <dsp:spPr>
        <a:xfrm>
          <a:off x="4722072" y="273248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Teknoloji</a:t>
          </a:r>
        </a:p>
      </dsp:txBody>
      <dsp:txXfrm>
        <a:off x="4840447" y="391623"/>
        <a:ext cx="571563" cy="571563"/>
      </dsp:txXfrm>
    </dsp:sp>
    <dsp:sp modelId="{D6F119F1-4F4C-4A64-AA18-ABF64CC00A7E}">
      <dsp:nvSpPr>
        <dsp:cNvPr id="0" name=""/>
        <dsp:cNvSpPr/>
      </dsp:nvSpPr>
      <dsp:spPr>
        <a:xfrm rot="19523077">
          <a:off x="4314012" y="1990876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>
        <a:off x="4974432" y="1964979"/>
        <a:ext cx="69517" cy="69517"/>
      </dsp:txXfrm>
    </dsp:sp>
    <dsp:sp modelId="{937AF7E7-5D79-4CAF-B0DC-77BA7C1D2FB8}">
      <dsp:nvSpPr>
        <dsp:cNvPr id="0" name=""/>
        <dsp:cNvSpPr/>
      </dsp:nvSpPr>
      <dsp:spPr>
        <a:xfrm>
          <a:off x="5509770" y="971088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Değerlendirme</a:t>
          </a:r>
        </a:p>
      </dsp:txBody>
      <dsp:txXfrm>
        <a:off x="5628145" y="1089463"/>
        <a:ext cx="571563" cy="571563"/>
      </dsp:txXfrm>
    </dsp:sp>
    <dsp:sp modelId="{6ED567D8-2B53-4D5C-B558-FFF8083266B6}">
      <dsp:nvSpPr>
        <dsp:cNvPr id="0" name=""/>
        <dsp:cNvSpPr/>
      </dsp:nvSpPr>
      <dsp:spPr>
        <a:xfrm rot="21184615">
          <a:off x="4500597" y="2482860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>
        <a:off x="5161017" y="2456963"/>
        <a:ext cx="69517" cy="69517"/>
      </dsp:txXfrm>
    </dsp:sp>
    <dsp:sp modelId="{C47AFE44-43CE-4C7D-BF95-8AEABFC77C85}">
      <dsp:nvSpPr>
        <dsp:cNvPr id="0" name=""/>
        <dsp:cNvSpPr/>
      </dsp:nvSpPr>
      <dsp:spPr>
        <a:xfrm>
          <a:off x="5882939" y="1955055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Sosyoloji</a:t>
          </a:r>
        </a:p>
      </dsp:txBody>
      <dsp:txXfrm>
        <a:off x="6001314" y="2073430"/>
        <a:ext cx="571563" cy="571563"/>
      </dsp:txXfrm>
    </dsp:sp>
    <dsp:sp modelId="{A49988AD-B198-47D6-97E3-BA2D34517B9E}">
      <dsp:nvSpPr>
        <dsp:cNvPr id="0" name=""/>
        <dsp:cNvSpPr/>
      </dsp:nvSpPr>
      <dsp:spPr>
        <a:xfrm rot="1246154">
          <a:off x="4437173" y="3005200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>
        <a:off x="5097593" y="2979303"/>
        <a:ext cx="69517" cy="69517"/>
      </dsp:txXfrm>
    </dsp:sp>
    <dsp:sp modelId="{BC9849A2-D7FE-4651-BB17-A13CA291B5AE}">
      <dsp:nvSpPr>
        <dsp:cNvPr id="0" name=""/>
        <dsp:cNvSpPr/>
      </dsp:nvSpPr>
      <dsp:spPr>
        <a:xfrm>
          <a:off x="5756092" y="2999735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Psikoloji</a:t>
          </a:r>
        </a:p>
      </dsp:txBody>
      <dsp:txXfrm>
        <a:off x="5874467" y="3118110"/>
        <a:ext cx="571563" cy="571563"/>
      </dsp:txXfrm>
    </dsp:sp>
    <dsp:sp modelId="{F6C7E076-1267-4393-ACF8-CA35E54DD80A}">
      <dsp:nvSpPr>
        <dsp:cNvPr id="0" name=""/>
        <dsp:cNvSpPr/>
      </dsp:nvSpPr>
      <dsp:spPr>
        <a:xfrm rot="2907692">
          <a:off x="4138271" y="3438235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>
        <a:off x="4798691" y="3412338"/>
        <a:ext cx="69517" cy="69517"/>
      </dsp:txXfrm>
    </dsp:sp>
    <dsp:sp modelId="{1C642038-95C7-4E80-A8CF-4949BC2D580A}">
      <dsp:nvSpPr>
        <dsp:cNvPr id="0" name=""/>
        <dsp:cNvSpPr/>
      </dsp:nvSpPr>
      <dsp:spPr>
        <a:xfrm>
          <a:off x="5158287" y="3865805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Teftiş</a:t>
          </a:r>
        </a:p>
      </dsp:txBody>
      <dsp:txXfrm>
        <a:off x="5276662" y="3984180"/>
        <a:ext cx="571563" cy="571563"/>
      </dsp:txXfrm>
    </dsp:sp>
    <dsp:sp modelId="{072BF671-0558-480C-8143-2B1307BBF38E}">
      <dsp:nvSpPr>
        <dsp:cNvPr id="0" name=""/>
        <dsp:cNvSpPr/>
      </dsp:nvSpPr>
      <dsp:spPr>
        <a:xfrm rot="4569231">
          <a:off x="3672365" y="3682761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>
        <a:off x="4332785" y="3656864"/>
        <a:ext cx="69517" cy="69517"/>
      </dsp:txXfrm>
    </dsp:sp>
    <dsp:sp modelId="{1498A538-84C9-49B4-AC1F-C157C4F64D67}">
      <dsp:nvSpPr>
        <dsp:cNvPr id="0" name=""/>
        <dsp:cNvSpPr/>
      </dsp:nvSpPr>
      <dsp:spPr>
        <a:xfrm>
          <a:off x="4226475" y="4354857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Örgüt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teorisi</a:t>
          </a:r>
        </a:p>
      </dsp:txBody>
      <dsp:txXfrm>
        <a:off x="4344850" y="4473232"/>
        <a:ext cx="571563" cy="571563"/>
      </dsp:txXfrm>
    </dsp:sp>
    <dsp:sp modelId="{4A38791A-EEFC-4649-B899-5BA66494ECE5}">
      <dsp:nvSpPr>
        <dsp:cNvPr id="0" name=""/>
        <dsp:cNvSpPr/>
      </dsp:nvSpPr>
      <dsp:spPr>
        <a:xfrm rot="6230769">
          <a:off x="3146188" y="3682761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 rot="10800000">
        <a:off x="3806608" y="3656864"/>
        <a:ext cx="69517" cy="69517"/>
      </dsp:txXfrm>
    </dsp:sp>
    <dsp:sp modelId="{087DFDB9-CE4D-4CF2-B068-EDAE1BEF57ED}">
      <dsp:nvSpPr>
        <dsp:cNvPr id="0" name=""/>
        <dsp:cNvSpPr/>
      </dsp:nvSpPr>
      <dsp:spPr>
        <a:xfrm>
          <a:off x="3174122" y="4354857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Yönetim</a:t>
          </a:r>
        </a:p>
      </dsp:txBody>
      <dsp:txXfrm>
        <a:off x="3292497" y="4473232"/>
        <a:ext cx="571563" cy="571563"/>
      </dsp:txXfrm>
    </dsp:sp>
    <dsp:sp modelId="{3E9F84E9-7507-488F-BFE2-CECD254D5FB1}">
      <dsp:nvSpPr>
        <dsp:cNvPr id="0" name=""/>
        <dsp:cNvSpPr/>
      </dsp:nvSpPr>
      <dsp:spPr>
        <a:xfrm rot="7892308">
          <a:off x="2680282" y="3438235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 rot="10800000">
        <a:off x="3340702" y="3412338"/>
        <a:ext cx="69517" cy="69517"/>
      </dsp:txXfrm>
    </dsp:sp>
    <dsp:sp modelId="{B1BC71F8-C303-4B02-AEFD-C25EAB2B91E2}">
      <dsp:nvSpPr>
        <dsp:cNvPr id="0" name=""/>
        <dsp:cNvSpPr/>
      </dsp:nvSpPr>
      <dsp:spPr>
        <a:xfrm>
          <a:off x="2242310" y="3865805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Konu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Alanı</a:t>
          </a:r>
        </a:p>
      </dsp:txBody>
      <dsp:txXfrm>
        <a:off x="2360685" y="3984180"/>
        <a:ext cx="571563" cy="571563"/>
      </dsp:txXfrm>
    </dsp:sp>
    <dsp:sp modelId="{34B49BD2-ABEB-4A2B-A75A-DA88504ADD30}">
      <dsp:nvSpPr>
        <dsp:cNvPr id="0" name=""/>
        <dsp:cNvSpPr/>
      </dsp:nvSpPr>
      <dsp:spPr>
        <a:xfrm rot="9553846">
          <a:off x="2381380" y="3005200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 rot="10800000">
        <a:off x="3041800" y="2979303"/>
        <a:ext cx="69517" cy="69517"/>
      </dsp:txXfrm>
    </dsp:sp>
    <dsp:sp modelId="{F2CB1E81-5539-43A8-8439-BA64908F256D}">
      <dsp:nvSpPr>
        <dsp:cNvPr id="0" name=""/>
        <dsp:cNvSpPr/>
      </dsp:nvSpPr>
      <dsp:spPr>
        <a:xfrm>
          <a:off x="1644505" y="2999735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Felsefe</a:t>
          </a:r>
        </a:p>
      </dsp:txBody>
      <dsp:txXfrm>
        <a:off x="1762880" y="3118110"/>
        <a:ext cx="571563" cy="571563"/>
      </dsp:txXfrm>
    </dsp:sp>
    <dsp:sp modelId="{ADA19C3F-151D-4D23-A25A-3E961144FE80}">
      <dsp:nvSpPr>
        <dsp:cNvPr id="0" name=""/>
        <dsp:cNvSpPr/>
      </dsp:nvSpPr>
      <dsp:spPr>
        <a:xfrm rot="11215385">
          <a:off x="2317956" y="2482860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 rot="10800000">
        <a:off x="2978376" y="2456963"/>
        <a:ext cx="69517" cy="69517"/>
      </dsp:txXfrm>
    </dsp:sp>
    <dsp:sp modelId="{FEF5A72F-57D7-484D-97BC-104B15A03795}">
      <dsp:nvSpPr>
        <dsp:cNvPr id="0" name=""/>
        <dsp:cNvSpPr/>
      </dsp:nvSpPr>
      <dsp:spPr>
        <a:xfrm>
          <a:off x="1517658" y="1955055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Tarih</a:t>
          </a:r>
        </a:p>
      </dsp:txBody>
      <dsp:txXfrm>
        <a:off x="1636033" y="2073430"/>
        <a:ext cx="571563" cy="571563"/>
      </dsp:txXfrm>
    </dsp:sp>
    <dsp:sp modelId="{7C394184-4320-47BB-AF62-73B04BC67B8C}">
      <dsp:nvSpPr>
        <dsp:cNvPr id="0" name=""/>
        <dsp:cNvSpPr/>
      </dsp:nvSpPr>
      <dsp:spPr>
        <a:xfrm rot="12876923">
          <a:off x="2504541" y="1990876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 rot="10800000">
        <a:off x="3164961" y="1964979"/>
        <a:ext cx="69517" cy="69517"/>
      </dsp:txXfrm>
    </dsp:sp>
    <dsp:sp modelId="{03ED478C-2151-4210-B872-73B56CA17894}">
      <dsp:nvSpPr>
        <dsp:cNvPr id="0" name=""/>
        <dsp:cNvSpPr/>
      </dsp:nvSpPr>
      <dsp:spPr>
        <a:xfrm>
          <a:off x="1890828" y="971088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İletişim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teorisi</a:t>
          </a:r>
        </a:p>
      </dsp:txBody>
      <dsp:txXfrm>
        <a:off x="2009203" y="1089463"/>
        <a:ext cx="571563" cy="571563"/>
      </dsp:txXfrm>
    </dsp:sp>
    <dsp:sp modelId="{28BD9822-DFDE-46B1-A8E3-60CEBEB60A19}">
      <dsp:nvSpPr>
        <dsp:cNvPr id="0" name=""/>
        <dsp:cNvSpPr/>
      </dsp:nvSpPr>
      <dsp:spPr>
        <a:xfrm rot="14538462">
          <a:off x="2898390" y="1641957"/>
          <a:ext cx="1390357" cy="17724"/>
        </a:xfrm>
        <a:custGeom>
          <a:avLst/>
          <a:gdLst/>
          <a:ahLst/>
          <a:cxnLst/>
          <a:rect l="0" t="0" r="0" b="0"/>
          <a:pathLst>
            <a:path>
              <a:moveTo>
                <a:pt x="0" y="8862"/>
              </a:moveTo>
              <a:lnTo>
                <a:pt x="1390357" y="88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solidFill>
              <a:schemeClr val="bg1"/>
            </a:solidFill>
          </a:endParaRPr>
        </a:p>
      </dsp:txBody>
      <dsp:txXfrm rot="10800000">
        <a:off x="3558810" y="1616060"/>
        <a:ext cx="69517" cy="69517"/>
      </dsp:txXfrm>
    </dsp:sp>
    <dsp:sp modelId="{E0C65742-2FBB-498D-B22D-364A0A7BB40D}">
      <dsp:nvSpPr>
        <dsp:cNvPr id="0" name=""/>
        <dsp:cNvSpPr/>
      </dsp:nvSpPr>
      <dsp:spPr>
        <a:xfrm>
          <a:off x="2678525" y="273248"/>
          <a:ext cx="808313" cy="80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sz="7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rPr>
            <a:t>Öğretim</a:t>
          </a:r>
        </a:p>
      </dsp:txBody>
      <dsp:txXfrm>
        <a:off x="2796900" y="391623"/>
        <a:ext cx="571563" cy="571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E302A-F4B1-4E01-BEA9-5FE7F53E9C63}">
      <dsp:nvSpPr>
        <dsp:cNvPr id="0" name=""/>
        <dsp:cNvSpPr/>
      </dsp:nvSpPr>
      <dsp:spPr>
        <a:xfrm rot="5400000">
          <a:off x="-74671" y="75338"/>
          <a:ext cx="497810" cy="3484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1998</a:t>
          </a:r>
          <a:endParaRPr lang="tr-TR" sz="1000" kern="1200" dirty="0"/>
        </a:p>
      </dsp:txBody>
      <dsp:txXfrm rot="-5400000">
        <a:off x="1" y="174901"/>
        <a:ext cx="348467" cy="149343"/>
      </dsp:txXfrm>
    </dsp:sp>
    <dsp:sp modelId="{9904FC19-A70B-4D3C-8123-F0198AD0FCEB}">
      <dsp:nvSpPr>
        <dsp:cNvPr id="0" name=""/>
        <dsp:cNvSpPr/>
      </dsp:nvSpPr>
      <dsp:spPr>
        <a:xfrm rot="5400000">
          <a:off x="4127245" y="-3778110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err="1" smtClean="0"/>
            <a:t>Sorbonne</a:t>
          </a:r>
          <a:r>
            <a:rPr lang="tr-TR" sz="1900" kern="1200" dirty="0" smtClean="0"/>
            <a:t> Deklarasyonu (4 ülkenin katılımıyla – FR, DE, UK, IT)</a:t>
          </a:r>
          <a:endParaRPr lang="tr-TR" sz="1900" kern="1200" dirty="0"/>
        </a:p>
      </dsp:txBody>
      <dsp:txXfrm rot="-5400000">
        <a:off x="348467" y="16464"/>
        <a:ext cx="7865336" cy="291984"/>
      </dsp:txXfrm>
    </dsp:sp>
    <dsp:sp modelId="{D18450FD-7B4F-4685-8AA3-434CD217762A}">
      <dsp:nvSpPr>
        <dsp:cNvPr id="0" name=""/>
        <dsp:cNvSpPr/>
      </dsp:nvSpPr>
      <dsp:spPr>
        <a:xfrm rot="5400000">
          <a:off x="-74671" y="519136"/>
          <a:ext cx="497810" cy="3484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1999</a:t>
          </a:r>
          <a:endParaRPr lang="tr-TR" sz="1000" kern="1200" dirty="0"/>
        </a:p>
      </dsp:txBody>
      <dsp:txXfrm rot="-5400000">
        <a:off x="1" y="618699"/>
        <a:ext cx="348467" cy="149343"/>
      </dsp:txXfrm>
    </dsp:sp>
    <dsp:sp modelId="{B3B2A606-1E48-4DA2-9C68-E7388A737D3E}">
      <dsp:nvSpPr>
        <dsp:cNvPr id="0" name=""/>
        <dsp:cNvSpPr/>
      </dsp:nvSpPr>
      <dsp:spPr>
        <a:xfrm rot="5400000">
          <a:off x="4127245" y="-3334312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>
              <a:solidFill>
                <a:srgbClr val="FF0000"/>
              </a:solidFill>
            </a:rPr>
            <a:t>Bologna Deklarasyonu (29-30 ülkenin katılımıyla)</a:t>
          </a:r>
          <a:endParaRPr lang="tr-TR" sz="1900" b="1" kern="1200" dirty="0">
            <a:solidFill>
              <a:srgbClr val="FF0000"/>
            </a:solidFill>
          </a:endParaRPr>
        </a:p>
      </dsp:txBody>
      <dsp:txXfrm rot="-5400000">
        <a:off x="348467" y="460262"/>
        <a:ext cx="7865336" cy="291984"/>
      </dsp:txXfrm>
    </dsp:sp>
    <dsp:sp modelId="{D6BB78C1-4471-4662-B258-D0DFAFEB2C98}">
      <dsp:nvSpPr>
        <dsp:cNvPr id="0" name=""/>
        <dsp:cNvSpPr/>
      </dsp:nvSpPr>
      <dsp:spPr>
        <a:xfrm rot="5400000">
          <a:off x="-74671" y="962934"/>
          <a:ext cx="497810" cy="3484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2001</a:t>
          </a:r>
          <a:endParaRPr lang="tr-TR" sz="1000" kern="1200" dirty="0"/>
        </a:p>
      </dsp:txBody>
      <dsp:txXfrm rot="-5400000">
        <a:off x="1" y="1062497"/>
        <a:ext cx="348467" cy="149343"/>
      </dsp:txXfrm>
    </dsp:sp>
    <dsp:sp modelId="{D48C1E24-4FFB-4B34-B333-0609F30D781E}">
      <dsp:nvSpPr>
        <dsp:cNvPr id="0" name=""/>
        <dsp:cNvSpPr/>
      </dsp:nvSpPr>
      <dsp:spPr>
        <a:xfrm rot="5400000">
          <a:off x="4127245" y="-2890514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Prag Bildirisi (33 ülkenin katılımıyla – TÜRKİYE)</a:t>
          </a:r>
          <a:endParaRPr lang="tr-TR" sz="1900" kern="1200" dirty="0"/>
        </a:p>
      </dsp:txBody>
      <dsp:txXfrm rot="-5400000">
        <a:off x="348467" y="904060"/>
        <a:ext cx="7865336" cy="291984"/>
      </dsp:txXfrm>
    </dsp:sp>
    <dsp:sp modelId="{5B0CF3B4-633F-4BF9-900E-250D06810EFA}">
      <dsp:nvSpPr>
        <dsp:cNvPr id="0" name=""/>
        <dsp:cNvSpPr/>
      </dsp:nvSpPr>
      <dsp:spPr>
        <a:xfrm rot="5400000">
          <a:off x="-74671" y="1406732"/>
          <a:ext cx="497810" cy="34846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2003</a:t>
          </a:r>
          <a:endParaRPr lang="tr-TR" sz="1000" kern="1200" dirty="0"/>
        </a:p>
      </dsp:txBody>
      <dsp:txXfrm rot="-5400000">
        <a:off x="1" y="1506295"/>
        <a:ext cx="348467" cy="149343"/>
      </dsp:txXfrm>
    </dsp:sp>
    <dsp:sp modelId="{B23B5D1C-3404-42F7-9459-33793CC499AC}">
      <dsp:nvSpPr>
        <dsp:cNvPr id="0" name=""/>
        <dsp:cNvSpPr/>
      </dsp:nvSpPr>
      <dsp:spPr>
        <a:xfrm rot="5400000">
          <a:off x="4127245" y="-2446716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Berlin Bildirisi (40 ülkenin katılımıyla)</a:t>
          </a:r>
          <a:endParaRPr lang="tr-TR" sz="1900" kern="1200" dirty="0"/>
        </a:p>
      </dsp:txBody>
      <dsp:txXfrm rot="-5400000">
        <a:off x="348467" y="1347858"/>
        <a:ext cx="7865336" cy="291984"/>
      </dsp:txXfrm>
    </dsp:sp>
    <dsp:sp modelId="{F5E73592-792F-468B-A909-36CAFCF3EF0F}">
      <dsp:nvSpPr>
        <dsp:cNvPr id="0" name=""/>
        <dsp:cNvSpPr/>
      </dsp:nvSpPr>
      <dsp:spPr>
        <a:xfrm rot="5400000">
          <a:off x="-74671" y="1850530"/>
          <a:ext cx="497810" cy="34846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2005</a:t>
          </a:r>
          <a:endParaRPr lang="tr-TR" sz="1000" kern="1200" dirty="0"/>
        </a:p>
      </dsp:txBody>
      <dsp:txXfrm rot="-5400000">
        <a:off x="1" y="1950093"/>
        <a:ext cx="348467" cy="149343"/>
      </dsp:txXfrm>
    </dsp:sp>
    <dsp:sp modelId="{2EAC08B0-6BE9-406A-8534-1A5CAB5E98DF}">
      <dsp:nvSpPr>
        <dsp:cNvPr id="0" name=""/>
        <dsp:cNvSpPr/>
      </dsp:nvSpPr>
      <dsp:spPr>
        <a:xfrm rot="5400000">
          <a:off x="4127245" y="-2002918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err="1" smtClean="0"/>
            <a:t>Bergen</a:t>
          </a:r>
          <a:r>
            <a:rPr lang="tr-TR" sz="1900" kern="1200" dirty="0" smtClean="0"/>
            <a:t> Bildirisi</a:t>
          </a:r>
          <a:endParaRPr lang="tr-TR" sz="1900" kern="1200" dirty="0"/>
        </a:p>
      </dsp:txBody>
      <dsp:txXfrm rot="-5400000">
        <a:off x="348467" y="1791656"/>
        <a:ext cx="7865336" cy="291984"/>
      </dsp:txXfrm>
    </dsp:sp>
    <dsp:sp modelId="{10D4F3A4-C6F6-432B-B79E-6916B2AEE0A3}">
      <dsp:nvSpPr>
        <dsp:cNvPr id="0" name=""/>
        <dsp:cNvSpPr/>
      </dsp:nvSpPr>
      <dsp:spPr>
        <a:xfrm rot="5400000">
          <a:off x="-74671" y="2294328"/>
          <a:ext cx="497810" cy="3484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2007</a:t>
          </a:r>
          <a:endParaRPr lang="tr-TR" sz="1000" kern="1200" dirty="0"/>
        </a:p>
      </dsp:txBody>
      <dsp:txXfrm rot="-5400000">
        <a:off x="1" y="2393891"/>
        <a:ext cx="348467" cy="149343"/>
      </dsp:txXfrm>
    </dsp:sp>
    <dsp:sp modelId="{439FF36B-5AD7-43C5-A0E1-DB58BE6D9464}">
      <dsp:nvSpPr>
        <dsp:cNvPr id="0" name=""/>
        <dsp:cNvSpPr/>
      </dsp:nvSpPr>
      <dsp:spPr>
        <a:xfrm rot="5400000">
          <a:off x="4127245" y="-1559120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Londra Bildirisi (46 ülkenin katılımıyla)</a:t>
          </a:r>
          <a:endParaRPr lang="tr-TR" sz="1900" kern="1200" dirty="0"/>
        </a:p>
      </dsp:txBody>
      <dsp:txXfrm rot="-5400000">
        <a:off x="348467" y="2235454"/>
        <a:ext cx="7865336" cy="291984"/>
      </dsp:txXfrm>
    </dsp:sp>
    <dsp:sp modelId="{DC927006-4BB4-4EEA-838B-781D0ABE3390}">
      <dsp:nvSpPr>
        <dsp:cNvPr id="0" name=""/>
        <dsp:cNvSpPr/>
      </dsp:nvSpPr>
      <dsp:spPr>
        <a:xfrm rot="5400000">
          <a:off x="-74671" y="2738126"/>
          <a:ext cx="497810" cy="3484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2009</a:t>
          </a:r>
          <a:endParaRPr lang="tr-TR" sz="1000" kern="1200" dirty="0"/>
        </a:p>
      </dsp:txBody>
      <dsp:txXfrm rot="-5400000">
        <a:off x="1" y="2837689"/>
        <a:ext cx="348467" cy="149343"/>
      </dsp:txXfrm>
    </dsp:sp>
    <dsp:sp modelId="{D9FD3C1A-D70A-4182-845B-9058C24CABCD}">
      <dsp:nvSpPr>
        <dsp:cNvPr id="0" name=""/>
        <dsp:cNvSpPr/>
      </dsp:nvSpPr>
      <dsp:spPr>
        <a:xfrm rot="5400000">
          <a:off x="4127245" y="-1115322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err="1" smtClean="0"/>
            <a:t>Leuven</a:t>
          </a:r>
          <a:r>
            <a:rPr lang="tr-TR" sz="1900" kern="1200" dirty="0" smtClean="0"/>
            <a:t> Bildirisi</a:t>
          </a:r>
          <a:endParaRPr lang="tr-TR" sz="1900" kern="1200" dirty="0"/>
        </a:p>
      </dsp:txBody>
      <dsp:txXfrm rot="-5400000">
        <a:off x="348467" y="2679252"/>
        <a:ext cx="7865336" cy="291984"/>
      </dsp:txXfrm>
    </dsp:sp>
    <dsp:sp modelId="{14AB8B29-9F70-4E22-B839-2783906F0949}">
      <dsp:nvSpPr>
        <dsp:cNvPr id="0" name=""/>
        <dsp:cNvSpPr/>
      </dsp:nvSpPr>
      <dsp:spPr>
        <a:xfrm rot="5400000">
          <a:off x="-74671" y="3181924"/>
          <a:ext cx="497810" cy="3484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2010</a:t>
          </a:r>
          <a:endParaRPr lang="tr-TR" sz="1000" kern="1200" dirty="0"/>
        </a:p>
      </dsp:txBody>
      <dsp:txXfrm rot="-5400000">
        <a:off x="1" y="3281487"/>
        <a:ext cx="348467" cy="149343"/>
      </dsp:txXfrm>
    </dsp:sp>
    <dsp:sp modelId="{CA5B680E-0D1C-47EE-B22D-9BACEB52459C}">
      <dsp:nvSpPr>
        <dsp:cNvPr id="0" name=""/>
        <dsp:cNvSpPr/>
      </dsp:nvSpPr>
      <dsp:spPr>
        <a:xfrm rot="5400000">
          <a:off x="4127245" y="-671524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Budapeşte-Viyana Bildirisi (47 ülkenin katılımıyla – KAZAKİSTAN)</a:t>
          </a:r>
          <a:endParaRPr lang="tr-TR" sz="1900" kern="1200" dirty="0"/>
        </a:p>
      </dsp:txBody>
      <dsp:txXfrm rot="-5400000">
        <a:off x="348467" y="3123050"/>
        <a:ext cx="7865336" cy="291984"/>
      </dsp:txXfrm>
    </dsp:sp>
    <dsp:sp modelId="{DB4B0298-1EDC-4EAC-9F54-E463424A46EA}">
      <dsp:nvSpPr>
        <dsp:cNvPr id="0" name=""/>
        <dsp:cNvSpPr/>
      </dsp:nvSpPr>
      <dsp:spPr>
        <a:xfrm rot="5400000">
          <a:off x="-74671" y="3625722"/>
          <a:ext cx="497810" cy="34846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2012</a:t>
          </a:r>
          <a:endParaRPr lang="tr-TR" sz="1000" kern="1200" dirty="0"/>
        </a:p>
      </dsp:txBody>
      <dsp:txXfrm rot="-5400000">
        <a:off x="1" y="3725285"/>
        <a:ext cx="348467" cy="149343"/>
      </dsp:txXfrm>
    </dsp:sp>
    <dsp:sp modelId="{ED2B10E1-326C-4146-A474-E78FFF0C3409}">
      <dsp:nvSpPr>
        <dsp:cNvPr id="0" name=""/>
        <dsp:cNvSpPr/>
      </dsp:nvSpPr>
      <dsp:spPr>
        <a:xfrm rot="5400000">
          <a:off x="4127245" y="-227726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Bükreş Bildirisi (47 ülkenin katılımıyla)</a:t>
          </a:r>
          <a:endParaRPr lang="tr-TR" sz="1900" kern="1200" dirty="0"/>
        </a:p>
      </dsp:txBody>
      <dsp:txXfrm rot="-5400000">
        <a:off x="348467" y="3566848"/>
        <a:ext cx="7865336" cy="291984"/>
      </dsp:txXfrm>
    </dsp:sp>
    <dsp:sp modelId="{7FBAECCD-906B-4F9B-9E1B-7C943A58EA14}">
      <dsp:nvSpPr>
        <dsp:cNvPr id="0" name=""/>
        <dsp:cNvSpPr/>
      </dsp:nvSpPr>
      <dsp:spPr>
        <a:xfrm rot="5400000">
          <a:off x="-74671" y="4069520"/>
          <a:ext cx="497810" cy="34846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2015</a:t>
          </a:r>
          <a:endParaRPr lang="tr-TR" sz="1000" kern="1200" dirty="0"/>
        </a:p>
      </dsp:txBody>
      <dsp:txXfrm rot="-5400000">
        <a:off x="1" y="4169083"/>
        <a:ext cx="348467" cy="149343"/>
      </dsp:txXfrm>
    </dsp:sp>
    <dsp:sp modelId="{3E2253EA-1C84-4978-845A-C933C9A453BB}">
      <dsp:nvSpPr>
        <dsp:cNvPr id="0" name=""/>
        <dsp:cNvSpPr/>
      </dsp:nvSpPr>
      <dsp:spPr>
        <a:xfrm rot="5400000">
          <a:off x="4127245" y="216071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Erivan Bildirisi (48 ülkenin katılımıyla – BELARUS)</a:t>
          </a:r>
          <a:endParaRPr lang="tr-TR" sz="1900" kern="1200" dirty="0"/>
        </a:p>
      </dsp:txBody>
      <dsp:txXfrm rot="-5400000">
        <a:off x="348467" y="4010645"/>
        <a:ext cx="7865336" cy="291984"/>
      </dsp:txXfrm>
    </dsp:sp>
    <dsp:sp modelId="{14B0272C-63D8-4905-93DF-E9FCCED60821}">
      <dsp:nvSpPr>
        <dsp:cNvPr id="0" name=""/>
        <dsp:cNvSpPr/>
      </dsp:nvSpPr>
      <dsp:spPr>
        <a:xfrm rot="5400000">
          <a:off x="-74671" y="4513318"/>
          <a:ext cx="497810" cy="3484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2018</a:t>
          </a:r>
          <a:endParaRPr lang="tr-TR" sz="1000" kern="1200" dirty="0"/>
        </a:p>
      </dsp:txBody>
      <dsp:txXfrm rot="-5400000">
        <a:off x="1" y="4612881"/>
        <a:ext cx="348467" cy="149343"/>
      </dsp:txXfrm>
    </dsp:sp>
    <dsp:sp modelId="{2167CFC9-4E5F-4770-B1FF-A4A6B27C970D}">
      <dsp:nvSpPr>
        <dsp:cNvPr id="0" name=""/>
        <dsp:cNvSpPr/>
      </dsp:nvSpPr>
      <dsp:spPr>
        <a:xfrm rot="5400000">
          <a:off x="4127245" y="659869"/>
          <a:ext cx="323576" cy="7881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kern="1200" dirty="0" smtClean="0"/>
            <a:t>Paris Bildirisi</a:t>
          </a:r>
          <a:endParaRPr lang="tr-TR" sz="1900" kern="1200" dirty="0"/>
        </a:p>
      </dsp:txBody>
      <dsp:txXfrm rot="-5400000">
        <a:off x="348467" y="4454443"/>
        <a:ext cx="7865336" cy="29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7799F-439F-4AF3-ABF4-E4895EDBB4C9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F526B-8482-448E-A8B8-94BC777E62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9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Bologna beyond 2020: Fundamental values of the EHEA</a:t>
            </a:r>
            <a:r>
              <a:rPr lang="tr-TR" b="1" dirty="0" smtClean="0"/>
              <a:t> (24-25 Haziran 2019)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526B-8482-448E-A8B8-94BC777E629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09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Dikdörtgen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Dikdörtgen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İkizkenar Üçgen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üz Bağlayıcı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İkizkenar Üçgen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İkizkenar Üçgen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2B56AA-9B3F-495B-A671-6F8C8F7D98B6}" type="datetimeFigureOut">
              <a:rPr lang="tr-TR" smtClean="0"/>
              <a:t>13.11.2023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D4BE2B-1E15-45FB-9D7A-1A060957128B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Düz Bağlayıcı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Düz Bağlayıcı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İkizkenar Üçgen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ehea.info/pid34248/history.html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ea.info/pid34248/history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ea.info/cid100210/ministerial-conference-bologna-1999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yyc.yok.gov.tr/?pid=4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yyc.yok.gov.tr/?pid=3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yyc.yok.gov.tr/?pid=36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Belgesi1.doc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ea.info/cid100210/ministerial-conference-bologna-1999.html" TargetMode="External"/><Relationship Id="rId7" Type="http://schemas.openxmlformats.org/officeDocument/2006/relationships/hyperlink" Target="http://bologna.ankara.edu.tr/wp-content/uploads/sites/273/2016/08/ogranme_kazanimi_yazma.pdf" TargetMode="External"/><Relationship Id="rId2" Type="http://schemas.openxmlformats.org/officeDocument/2006/relationships/hyperlink" Target="http://www.ehea.info/pid34248/histo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bologna.hacettepe.edu.tr/klavuz_301112.pdf" TargetMode="External"/><Relationship Id="rId5" Type="http://schemas.openxmlformats.org/officeDocument/2006/relationships/hyperlink" Target="http://tyyc.yok.gov.tr/?pid=33" TargetMode="External"/><Relationship Id="rId4" Type="http://schemas.openxmlformats.org/officeDocument/2006/relationships/hyperlink" Target="http://tyyc.yok.gov.tr/?pid=4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9200" y="3734544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/>
              <a:t>BOLOGNA SÜRECİNİN 20. YILINDA YÜKSEKÖĞRETİMDE PROGRAM GELİŞTİRME</a:t>
            </a:r>
            <a:endParaRPr lang="tr-TR" sz="2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Koray KASAPOĞLU</a:t>
            </a:r>
          </a:p>
          <a:p>
            <a:pPr algn="ctr"/>
            <a:r>
              <a:rPr lang="tr-TR" dirty="0" smtClean="0"/>
              <a:t>Afyon </a:t>
            </a:r>
            <a:r>
              <a:rPr lang="tr-TR" dirty="0" err="1" smtClean="0"/>
              <a:t>Kocetepe</a:t>
            </a:r>
            <a:r>
              <a:rPr lang="tr-TR" dirty="0" smtClean="0"/>
              <a:t> Üniversitesi Eğitim Fakültesi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90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Veri Yer Tutucusu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606EBF-D857-4091-BD94-14B3804F2CE2}" type="datetime1">
              <a:rPr lang="tr-TR" altLang="tr-TR" sz="1000" smtClean="0"/>
              <a:pPr/>
              <a:t>13.11.2023</a:t>
            </a:fld>
            <a:endParaRPr lang="tr-TR" altLang="tr-TR" sz="10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Eğitim, Öğretim ve Ders Programı</a:t>
            </a:r>
          </a:p>
        </p:txBody>
      </p:sp>
      <p:sp>
        <p:nvSpPr>
          <p:cNvPr id="35844" name="AutoShape 18"/>
          <p:cNvSpPr>
            <a:spLocks noChangeArrowheads="1"/>
          </p:cNvSpPr>
          <p:nvPr/>
        </p:nvSpPr>
        <p:spPr bwMode="auto">
          <a:xfrm>
            <a:off x="755650" y="2205038"/>
            <a:ext cx="3313113" cy="3240087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5845" name="AutoShape 19"/>
          <p:cNvSpPr>
            <a:spLocks noChangeArrowheads="1"/>
          </p:cNvSpPr>
          <p:nvPr/>
        </p:nvSpPr>
        <p:spPr bwMode="auto">
          <a:xfrm>
            <a:off x="1042988" y="2492375"/>
            <a:ext cx="2736850" cy="2665413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5846" name="AutoShape 20"/>
          <p:cNvSpPr>
            <a:spLocks noChangeArrowheads="1"/>
          </p:cNvSpPr>
          <p:nvPr/>
        </p:nvSpPr>
        <p:spPr bwMode="auto">
          <a:xfrm>
            <a:off x="1331913" y="2708275"/>
            <a:ext cx="2160587" cy="22320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97301" name="AutoShape 21"/>
          <p:cNvSpPr>
            <a:spLocks/>
          </p:cNvSpPr>
          <p:nvPr/>
        </p:nvSpPr>
        <p:spPr bwMode="auto">
          <a:xfrm>
            <a:off x="5224463" y="2090738"/>
            <a:ext cx="2660650" cy="401637"/>
          </a:xfrm>
          <a:prstGeom prst="accentCallout1">
            <a:avLst>
              <a:gd name="adj1" fmla="val 28458"/>
              <a:gd name="adj2" fmla="val -2866"/>
              <a:gd name="adj3" fmla="val 185375"/>
              <a:gd name="adj4" fmla="val -55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Eğitim Programı</a:t>
            </a:r>
          </a:p>
        </p:txBody>
      </p:sp>
      <p:sp>
        <p:nvSpPr>
          <p:cNvPr id="97302" name="AutoShape 22"/>
          <p:cNvSpPr>
            <a:spLocks/>
          </p:cNvSpPr>
          <p:nvPr/>
        </p:nvSpPr>
        <p:spPr bwMode="auto">
          <a:xfrm>
            <a:off x="5219700" y="2708275"/>
            <a:ext cx="2665413" cy="1225550"/>
          </a:xfrm>
          <a:prstGeom prst="accentCallout1">
            <a:avLst>
              <a:gd name="adj1" fmla="val 9329"/>
              <a:gd name="adj2" fmla="val -2861"/>
              <a:gd name="adj3" fmla="val 62435"/>
              <a:gd name="adj4" fmla="val -5461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tr-TR" altLang="tr-T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Öğretim Programı:</a:t>
            </a:r>
          </a:p>
          <a:p>
            <a:pPr algn="ctr">
              <a:defRPr/>
            </a:pPr>
            <a:r>
              <a:rPr lang="tr-TR" altLang="tr-TR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Okulda bireye kazandırılması planlanan bir dersin öğretimiyle ilgili tüm etkinlikleri kapsayan yaşantılar düzeneğidir.</a:t>
            </a:r>
          </a:p>
        </p:txBody>
      </p:sp>
      <p:sp>
        <p:nvSpPr>
          <p:cNvPr id="97303" name="AutoShape 23"/>
          <p:cNvSpPr>
            <a:spLocks/>
          </p:cNvSpPr>
          <p:nvPr/>
        </p:nvSpPr>
        <p:spPr bwMode="auto">
          <a:xfrm>
            <a:off x="5219700" y="4652963"/>
            <a:ext cx="2665413" cy="1368425"/>
          </a:xfrm>
          <a:prstGeom prst="accentCallout1">
            <a:avLst>
              <a:gd name="adj1" fmla="val 8352"/>
              <a:gd name="adj2" fmla="val -2861"/>
              <a:gd name="adj3" fmla="val -39560"/>
              <a:gd name="adj4" fmla="val -665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tr-TR" altLang="tr-TR" b="1">
                <a:effectLst>
                  <a:outerShdw blurRad="38100" dist="38100" dir="2700000" algn="tl">
                    <a:srgbClr val="000000"/>
                  </a:outerShdw>
                </a:effectLst>
              </a:rPr>
              <a:t>Ders Programı:</a:t>
            </a:r>
          </a:p>
          <a:p>
            <a:pPr algn="ctr">
              <a:defRPr/>
            </a:pPr>
            <a:r>
              <a:rPr lang="tr-TR" altLang="tr-TR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Bir ders süresince planlanan hedeflerin bireye nasıl kazandırılacağını gösteren tüm etkinliklerin yer aldığı bir plan</a:t>
            </a:r>
          </a:p>
        </p:txBody>
      </p:sp>
    </p:spTree>
    <p:extLst>
      <p:ext uri="{BB962C8B-B14F-4D97-AF65-F5344CB8AC3E}">
        <p14:creationId xmlns:p14="http://schemas.microsoft.com/office/powerpoint/2010/main" val="17562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Veri Yer Tutucus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F92E57-9BB4-458A-8CFA-BB2209FCB3EB}" type="datetime1">
              <a:rPr lang="tr-TR" altLang="tr-TR" sz="1000" smtClean="0"/>
              <a:pPr/>
              <a:t>13.11.2023</a:t>
            </a:fld>
            <a:endParaRPr lang="tr-TR" altLang="tr-TR" sz="1000" smtClean="0"/>
          </a:p>
        </p:txBody>
      </p:sp>
      <p:sp>
        <p:nvSpPr>
          <p:cNvPr id="1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dirty="0" smtClean="0"/>
              <a:t>Disiplin Olarak Eğitim Programı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673998802"/>
              </p:ext>
            </p:extLst>
          </p:nvPr>
        </p:nvGraphicFramePr>
        <p:xfrm>
          <a:off x="467545" y="1196752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8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Tarihçe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8599857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2460909" y="6300028"/>
            <a:ext cx="4222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7"/>
              </a:rPr>
              <a:t>http://www.ehea.info/pid34248/history.html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24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460909" y="6300028"/>
            <a:ext cx="4222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2"/>
              </a:rPr>
              <a:t>http://www.ehea.info/pid34248/history.html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2020</a:t>
            </a:r>
            <a:r>
              <a:rPr lang="tr-TR" dirty="0" smtClean="0"/>
              <a:t>’ye kadar</a:t>
            </a:r>
            <a:r>
              <a:rPr lang="en-US" dirty="0" smtClean="0"/>
              <a:t> </a:t>
            </a:r>
            <a:r>
              <a:rPr lang="tr-TR" dirty="0" smtClean="0"/>
              <a:t>«Avrupa </a:t>
            </a:r>
            <a:r>
              <a:rPr lang="tr-TR" dirty="0" err="1" smtClean="0"/>
              <a:t>Yüksekögretim</a:t>
            </a:r>
            <a:r>
              <a:rPr lang="tr-TR" dirty="0"/>
              <a:t> </a:t>
            </a:r>
            <a:r>
              <a:rPr lang="tr-TR" dirty="0" err="1" smtClean="0"/>
              <a:t>Alanı»na</a:t>
            </a:r>
            <a:r>
              <a:rPr lang="tr-TR" dirty="0" smtClean="0"/>
              <a:t> üye tüm ülkelerde şu ortak hedeflere ulaşılmak istenmektedir:  </a:t>
            </a:r>
          </a:p>
          <a:p>
            <a:pPr lvl="1"/>
            <a:r>
              <a:rPr lang="en-US" dirty="0" smtClean="0"/>
              <a:t>Ö</a:t>
            </a:r>
            <a:r>
              <a:rPr lang="tr-TR" dirty="0" smtClean="0"/>
              <a:t>g</a:t>
            </a:r>
            <a:r>
              <a:rPr lang="en-US" dirty="0" err="1" smtClean="0"/>
              <a:t>renme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smtClean="0"/>
              <a:t>ö</a:t>
            </a:r>
            <a:r>
              <a:rPr lang="tr-TR" dirty="0"/>
              <a:t>g</a:t>
            </a:r>
            <a:r>
              <a:rPr lang="en-US" dirty="0" err="1" smtClean="0"/>
              <a:t>retimin</a:t>
            </a:r>
            <a:r>
              <a:rPr lang="en-US" dirty="0" smtClean="0"/>
              <a:t> </a:t>
            </a:r>
            <a:r>
              <a:rPr lang="tr-TR" dirty="0" err="1" smtClean="0"/>
              <a:t>niteligini</a:t>
            </a:r>
            <a:r>
              <a:rPr lang="tr-TR" dirty="0" smtClean="0"/>
              <a:t> yükseltmek;</a:t>
            </a:r>
            <a:endParaRPr lang="en-US" dirty="0"/>
          </a:p>
          <a:p>
            <a:pPr lvl="1"/>
            <a:r>
              <a:rPr lang="en-US" dirty="0" err="1"/>
              <a:t>Mezunların</a:t>
            </a:r>
            <a:r>
              <a:rPr lang="en-US" dirty="0"/>
              <a:t> </a:t>
            </a:r>
            <a:r>
              <a:rPr lang="en-US" dirty="0" err="1" smtClean="0"/>
              <a:t>istihdam</a:t>
            </a:r>
            <a:r>
              <a:rPr lang="en-US" dirty="0" smtClean="0"/>
              <a:t> </a:t>
            </a:r>
            <a:r>
              <a:rPr lang="en-US" dirty="0" err="1"/>
              <a:t>edilebilirliklerini</a:t>
            </a:r>
            <a:r>
              <a:rPr lang="en-US" dirty="0"/>
              <a:t> </a:t>
            </a:r>
            <a:r>
              <a:rPr lang="en-US" dirty="0" err="1"/>
              <a:t>artırmak</a:t>
            </a:r>
            <a:r>
              <a:rPr lang="en-US" dirty="0" smtClean="0"/>
              <a:t>;</a:t>
            </a:r>
            <a:endParaRPr lang="tr-TR" dirty="0" smtClean="0"/>
          </a:p>
          <a:p>
            <a:pPr lvl="1"/>
            <a:r>
              <a:rPr lang="en-US" dirty="0" err="1"/>
              <a:t>Sistemleri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kapsayıcı</a:t>
            </a:r>
            <a:r>
              <a:rPr lang="en-US" dirty="0"/>
              <a:t> </a:t>
            </a:r>
            <a:r>
              <a:rPr lang="en-US" dirty="0" smtClean="0"/>
              <a:t>h</a:t>
            </a:r>
            <a:r>
              <a:rPr lang="tr-TR" dirty="0" smtClean="0"/>
              <a:t>â</a:t>
            </a:r>
            <a:r>
              <a:rPr lang="en-US" dirty="0" smtClean="0"/>
              <a:t>le </a:t>
            </a:r>
            <a:r>
              <a:rPr lang="en-US" dirty="0" err="1" smtClean="0"/>
              <a:t>getirmek</a:t>
            </a:r>
            <a:r>
              <a:rPr lang="en-US" dirty="0" smtClean="0"/>
              <a:t>;</a:t>
            </a:r>
            <a:endParaRPr lang="tr-TR" dirty="0"/>
          </a:p>
          <a:p>
            <a:pPr lvl="1"/>
            <a:r>
              <a:rPr lang="en-US" dirty="0" err="1" smtClean="0"/>
              <a:t>Kararlaştırılmış</a:t>
            </a:r>
            <a:r>
              <a:rPr lang="en-US" dirty="0" smtClean="0"/>
              <a:t> </a:t>
            </a:r>
            <a:r>
              <a:rPr lang="en-US" dirty="0" err="1"/>
              <a:t>yapısal</a:t>
            </a:r>
            <a:r>
              <a:rPr lang="en-US" dirty="0"/>
              <a:t> </a:t>
            </a:r>
            <a:r>
              <a:rPr lang="en-US" dirty="0" err="1" smtClean="0"/>
              <a:t>reformları</a:t>
            </a:r>
            <a:r>
              <a:rPr lang="en-US" dirty="0" smtClean="0"/>
              <a:t> </a:t>
            </a:r>
            <a:r>
              <a:rPr lang="en-US" dirty="0" err="1" smtClean="0"/>
              <a:t>uygula</a:t>
            </a:r>
            <a:r>
              <a:rPr lang="tr-TR" dirty="0" err="1" smtClean="0"/>
              <a:t>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1028" name="Picture 4" descr="bolognaprocess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55398"/>
            <a:ext cx="4896544" cy="254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b="1" dirty="0">
                <a:solidFill>
                  <a:srgbClr val="FF0000"/>
                </a:solidFill>
              </a:rPr>
              <a:t>Bologna Deklarasyonu </a:t>
            </a:r>
            <a:r>
              <a:rPr lang="tr-TR" b="1" dirty="0" smtClean="0">
                <a:solidFill>
                  <a:srgbClr val="FF0000"/>
                </a:solidFill>
              </a:rPr>
              <a:t>(1999)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2010 yılına kadar</a:t>
            </a:r>
          </a:p>
          <a:p>
            <a:pPr lvl="1"/>
            <a:r>
              <a:rPr lang="tr-TR" dirty="0" smtClean="0"/>
              <a:t>EHEA &amp; ERA</a:t>
            </a:r>
          </a:p>
          <a:p>
            <a:pPr lvl="2"/>
            <a:r>
              <a:rPr lang="tr-TR" dirty="0"/>
              <a:t>Avrupa vatandaşlarının istihdam </a:t>
            </a:r>
            <a:r>
              <a:rPr lang="tr-TR" dirty="0" err="1" smtClean="0"/>
              <a:t>edilebilirligini</a:t>
            </a:r>
            <a:r>
              <a:rPr lang="tr-TR" dirty="0" smtClean="0"/>
              <a:t> </a:t>
            </a:r>
            <a:r>
              <a:rPr lang="tr-TR" dirty="0"/>
              <a:t>ve Avrupa </a:t>
            </a:r>
            <a:r>
              <a:rPr lang="tr-TR" dirty="0" err="1" smtClean="0"/>
              <a:t>yüksekögretim</a:t>
            </a:r>
            <a:r>
              <a:rPr lang="tr-TR" dirty="0" smtClean="0"/>
              <a:t> </a:t>
            </a:r>
            <a:r>
              <a:rPr lang="tr-TR" dirty="0"/>
              <a:t>sisteminin uluslararası </a:t>
            </a:r>
            <a:r>
              <a:rPr lang="tr-TR" dirty="0" err="1" smtClean="0"/>
              <a:t>rekabetçiligini</a:t>
            </a:r>
            <a:r>
              <a:rPr lang="tr-TR" dirty="0" smtClean="0"/>
              <a:t> </a:t>
            </a:r>
            <a:r>
              <a:rPr lang="tr-TR" dirty="0"/>
              <a:t>teşvik etmek amacıyla Diploma Eki'nin uygulanmasıyla kolayca okunabilen ve karşılaştırılabilir dereceler sisteminin benimsenmesi</a:t>
            </a:r>
            <a:r>
              <a:rPr lang="tr-TR" dirty="0" smtClean="0"/>
              <a:t>.</a:t>
            </a:r>
          </a:p>
          <a:p>
            <a:pPr lvl="2"/>
            <a:r>
              <a:rPr lang="tr-TR" dirty="0"/>
              <a:t>Lisans ve lisansüstü olmak üzere iki ana </a:t>
            </a:r>
            <a:r>
              <a:rPr lang="tr-TR" dirty="0" smtClean="0"/>
              <a:t>döngüye dayalı </a:t>
            </a:r>
            <a:r>
              <a:rPr lang="tr-TR" dirty="0"/>
              <a:t>bir sistemin benimsenmesi. </a:t>
            </a:r>
            <a:endParaRPr lang="tr-TR" dirty="0" smtClean="0"/>
          </a:p>
          <a:p>
            <a:pPr lvl="3"/>
            <a:r>
              <a:rPr lang="tr-TR" dirty="0" smtClean="0"/>
              <a:t>İlk döngü (en az 3 yıl): Avrupa </a:t>
            </a:r>
            <a:r>
              <a:rPr lang="tr-TR" dirty="0"/>
              <a:t>işgücü piyasası için </a:t>
            </a:r>
            <a:r>
              <a:rPr lang="tr-TR" dirty="0" smtClean="0"/>
              <a:t>uygun </a:t>
            </a:r>
            <a:r>
              <a:rPr lang="tr-TR" dirty="0"/>
              <a:t>bir </a:t>
            </a:r>
            <a:r>
              <a:rPr lang="tr-TR" dirty="0" smtClean="0"/>
              <a:t>yeterlilik düzeyi</a:t>
            </a:r>
          </a:p>
          <a:p>
            <a:pPr lvl="3"/>
            <a:r>
              <a:rPr lang="tr-TR" dirty="0" smtClean="0"/>
              <a:t>İkinci döngü: Birçok </a:t>
            </a:r>
            <a:r>
              <a:rPr lang="tr-TR" dirty="0"/>
              <a:t>Avrupa </a:t>
            </a:r>
            <a:r>
              <a:rPr lang="tr-TR" dirty="0" smtClean="0"/>
              <a:t>ülkesindeki yüksek </a:t>
            </a:r>
            <a:r>
              <a:rPr lang="tr-TR" dirty="0"/>
              <a:t>lisans ve / veya doktora </a:t>
            </a:r>
            <a:r>
              <a:rPr lang="tr-TR" dirty="0" smtClean="0"/>
              <a:t>derecesi</a:t>
            </a:r>
          </a:p>
          <a:p>
            <a:pPr lvl="2"/>
            <a:r>
              <a:rPr lang="tr-TR" dirty="0"/>
              <a:t>En yaygın öğrenci </a:t>
            </a:r>
            <a:r>
              <a:rPr lang="tr-TR" dirty="0" err="1" smtClean="0"/>
              <a:t>hareketliligini</a:t>
            </a:r>
            <a:r>
              <a:rPr lang="tr-TR" dirty="0" smtClean="0"/>
              <a:t> </a:t>
            </a:r>
            <a:r>
              <a:rPr lang="tr-TR" dirty="0"/>
              <a:t>teşvik etmenin uygun bir yolu </a:t>
            </a:r>
            <a:r>
              <a:rPr lang="tr-TR" dirty="0" smtClean="0"/>
              <a:t>olarak, AKTS gibi, </a:t>
            </a:r>
            <a:r>
              <a:rPr lang="tr-TR" dirty="0"/>
              <a:t>bir kredi sisteminin oluşturulması</a:t>
            </a:r>
            <a:r>
              <a:rPr lang="tr-TR" dirty="0" smtClean="0"/>
              <a:t>.</a:t>
            </a:r>
          </a:p>
          <a:p>
            <a:pPr lvl="2"/>
            <a:r>
              <a:rPr lang="tr-TR" dirty="0" smtClean="0"/>
              <a:t>Serbest </a:t>
            </a:r>
            <a:r>
              <a:rPr lang="tr-TR" dirty="0"/>
              <a:t>dolaşımın etkin bir şekilde uygulanmasının önündeki engellerin aşılmasıyla birlikte hareketliliğin teşvik </a:t>
            </a:r>
            <a:r>
              <a:rPr lang="tr-TR" dirty="0" smtClean="0"/>
              <a:t>edilmesi</a:t>
            </a:r>
          </a:p>
          <a:p>
            <a:pPr lvl="3"/>
            <a:r>
              <a:rPr lang="tr-TR" dirty="0" err="1" smtClean="0"/>
              <a:t>Ögrenciler</a:t>
            </a:r>
            <a:r>
              <a:rPr lang="tr-TR" dirty="0" smtClean="0"/>
              <a:t> </a:t>
            </a:r>
            <a:r>
              <a:rPr lang="tr-TR" dirty="0"/>
              <a:t>için </a:t>
            </a:r>
            <a:r>
              <a:rPr lang="tr-TR" dirty="0" smtClean="0"/>
              <a:t>çalışma </a:t>
            </a:r>
            <a:r>
              <a:rPr lang="tr-TR" dirty="0"/>
              <a:t>ve </a:t>
            </a:r>
            <a:r>
              <a:rPr lang="tr-TR" dirty="0" err="1" smtClean="0"/>
              <a:t>egitim</a:t>
            </a:r>
            <a:r>
              <a:rPr lang="tr-TR" dirty="0" smtClean="0"/>
              <a:t> </a:t>
            </a:r>
            <a:r>
              <a:rPr lang="tr-TR" dirty="0"/>
              <a:t>fırsatlarına </a:t>
            </a:r>
            <a:r>
              <a:rPr lang="tr-TR" dirty="0" smtClean="0"/>
              <a:t>ve </a:t>
            </a:r>
            <a:r>
              <a:rPr lang="tr-TR" dirty="0"/>
              <a:t>ilgili hizmetlere erişim</a:t>
            </a:r>
          </a:p>
          <a:p>
            <a:pPr lvl="3"/>
            <a:r>
              <a:rPr lang="tr-TR" dirty="0" err="1" smtClean="0"/>
              <a:t>Ögretmenler</a:t>
            </a:r>
            <a:r>
              <a:rPr lang="tr-TR" dirty="0"/>
              <a:t>, araştırmacılar ve idari personel </a:t>
            </a:r>
            <a:r>
              <a:rPr lang="tr-TR" dirty="0" smtClean="0"/>
              <a:t>için Avrupa </a:t>
            </a:r>
            <a:r>
              <a:rPr lang="tr-TR" dirty="0" err="1" smtClean="0"/>
              <a:t>baglamında</a:t>
            </a:r>
            <a:r>
              <a:rPr lang="tr-TR" dirty="0" smtClean="0"/>
              <a:t> </a:t>
            </a:r>
            <a:r>
              <a:rPr lang="tr-TR" dirty="0"/>
              <a:t>araştırma, </a:t>
            </a:r>
            <a:r>
              <a:rPr lang="tr-TR" dirty="0" err="1" smtClean="0"/>
              <a:t>egitim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ögretimde</a:t>
            </a:r>
            <a:r>
              <a:rPr lang="tr-TR" dirty="0" smtClean="0"/>
              <a:t> </a:t>
            </a:r>
            <a:r>
              <a:rPr lang="tr-TR" dirty="0"/>
              <a:t>geçirilen sürelerin tanınması ve </a:t>
            </a:r>
            <a:r>
              <a:rPr lang="tr-TR" dirty="0" err="1" smtClean="0"/>
              <a:t>degerlendirilmesi</a:t>
            </a:r>
            <a:r>
              <a:rPr lang="tr-TR" dirty="0" smtClean="0"/>
              <a:t>.</a:t>
            </a:r>
          </a:p>
          <a:p>
            <a:pPr lvl="2"/>
            <a:r>
              <a:rPr lang="tr-TR" dirty="0"/>
              <a:t>Karşılaştırılabilir </a:t>
            </a:r>
            <a:r>
              <a:rPr lang="tr-TR" dirty="0" smtClean="0"/>
              <a:t>ölçüt ve yöntemler </a:t>
            </a:r>
            <a:r>
              <a:rPr lang="tr-TR" dirty="0"/>
              <a:t>geliştirmek amacıyla Avrupa Kalite Güvencesinde </a:t>
            </a:r>
            <a:r>
              <a:rPr lang="tr-TR" dirty="0" err="1" smtClean="0"/>
              <a:t>işbirliginin</a:t>
            </a:r>
            <a:r>
              <a:rPr lang="tr-TR" dirty="0" smtClean="0"/>
              <a:t> </a:t>
            </a:r>
            <a:r>
              <a:rPr lang="tr-TR" dirty="0"/>
              <a:t>teşvik edilmesi</a:t>
            </a:r>
            <a:r>
              <a:rPr lang="tr-TR" dirty="0" smtClean="0"/>
              <a:t>.</a:t>
            </a:r>
          </a:p>
          <a:p>
            <a:pPr lvl="2"/>
            <a:r>
              <a:rPr lang="tr-TR" dirty="0"/>
              <a:t>Özellikle </a:t>
            </a:r>
            <a:r>
              <a:rPr lang="tr-TR" dirty="0" smtClean="0"/>
              <a:t>program geliştirme</a:t>
            </a:r>
            <a:r>
              <a:rPr lang="tr-TR" dirty="0"/>
              <a:t>, kurumlar arası işbirliği, hareketlilik </a:t>
            </a:r>
            <a:r>
              <a:rPr lang="tr-TR" dirty="0" smtClean="0"/>
              <a:t>ve bütünleşik çalışma</a:t>
            </a:r>
            <a:r>
              <a:rPr lang="tr-TR" dirty="0"/>
              <a:t>, </a:t>
            </a:r>
            <a:r>
              <a:rPr lang="tr-TR" dirty="0" err="1" smtClean="0"/>
              <a:t>egitim</a:t>
            </a:r>
            <a:r>
              <a:rPr lang="tr-TR" dirty="0" smtClean="0"/>
              <a:t> </a:t>
            </a:r>
            <a:r>
              <a:rPr lang="tr-TR" dirty="0"/>
              <a:t>ve araştırma programları ile ilgili olarak, </a:t>
            </a:r>
            <a:r>
              <a:rPr lang="tr-TR" dirty="0" err="1" smtClean="0"/>
              <a:t>yüksekögretimde</a:t>
            </a:r>
            <a:r>
              <a:rPr lang="tr-TR" dirty="0" smtClean="0"/>
              <a:t> </a:t>
            </a:r>
            <a:r>
              <a:rPr lang="tr-TR" dirty="0"/>
              <a:t>gerekli Avrupa boyutlarının teşvik edilmesi.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39552" y="63720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hlinkClick r:id="rId2"/>
              </a:rPr>
              <a:t>http://www.ehea.info/cid100210/ministerial-conference-bologna-1999.html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2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Bologna Süreci Kapsamında Neler Yapılmalıdır?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P</a:t>
            </a:r>
            <a:r>
              <a:rPr lang="tr-TR" dirty="0" smtClean="0"/>
              <a:t>rogram </a:t>
            </a:r>
            <a:r>
              <a:rPr lang="tr-TR" dirty="0" err="1" smtClean="0"/>
              <a:t>egitim</a:t>
            </a:r>
            <a:r>
              <a:rPr lang="tr-TR" dirty="0" smtClean="0"/>
              <a:t> amaçlarını belirleme</a:t>
            </a:r>
          </a:p>
          <a:p>
            <a:r>
              <a:rPr lang="tr-TR" dirty="0"/>
              <a:t>P</a:t>
            </a:r>
            <a:r>
              <a:rPr lang="tr-TR" dirty="0" smtClean="0"/>
              <a:t>rogram yeterliliklerini belirleme</a:t>
            </a:r>
          </a:p>
          <a:p>
            <a:r>
              <a:rPr lang="tr-TR" dirty="0"/>
              <a:t>B</a:t>
            </a:r>
            <a:r>
              <a:rPr lang="tr-TR" dirty="0" smtClean="0"/>
              <a:t>elirlenen program çıktılarına ulaşmak için hangi derslerin verilmesi gerektiğine karar verme</a:t>
            </a:r>
          </a:p>
          <a:p>
            <a:r>
              <a:rPr lang="tr-TR" dirty="0"/>
              <a:t>H</a:t>
            </a:r>
            <a:r>
              <a:rPr lang="tr-TR" dirty="0" smtClean="0"/>
              <a:t>er bir ders için öğrenme çıktılarını yazma</a:t>
            </a:r>
          </a:p>
          <a:p>
            <a:r>
              <a:rPr lang="tr-TR" dirty="0" smtClean="0"/>
              <a:t>Ders </a:t>
            </a:r>
            <a:r>
              <a:rPr lang="tr-TR" dirty="0" err="1" smtClean="0"/>
              <a:t>ögrenme</a:t>
            </a:r>
            <a:r>
              <a:rPr lang="tr-TR" dirty="0" smtClean="0"/>
              <a:t> çıktıları ile program yeterliliklerini ilişkilendirme</a:t>
            </a:r>
          </a:p>
          <a:p>
            <a:r>
              <a:rPr lang="tr-TR" dirty="0" smtClean="0"/>
              <a:t>Ders öğretim planlarını hazırlama</a:t>
            </a:r>
          </a:p>
          <a:p>
            <a:r>
              <a:rPr lang="tr-TR" dirty="0"/>
              <a:t>G</a:t>
            </a:r>
            <a:r>
              <a:rPr lang="tr-TR" dirty="0" smtClean="0"/>
              <a:t>erekli iş yükünü ve AKTS kredilerini hesaplama</a:t>
            </a:r>
          </a:p>
          <a:p>
            <a:r>
              <a:rPr lang="tr-TR" dirty="0" smtClean="0"/>
              <a:t>Her program için tüm bilgileri Türkçe ve İngilizce olarak hazırlama</a:t>
            </a:r>
          </a:p>
          <a:p>
            <a:r>
              <a:rPr lang="tr-TR" dirty="0" smtClean="0"/>
              <a:t>Dersleri </a:t>
            </a:r>
            <a:r>
              <a:rPr lang="tr-TR" dirty="0"/>
              <a:t>program </a:t>
            </a:r>
            <a:r>
              <a:rPr lang="tr-TR" dirty="0" smtClean="0"/>
              <a:t>yeterlilikleri ile ilişkilendirme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2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Program </a:t>
            </a:r>
            <a:r>
              <a:rPr lang="tr-TR" dirty="0" err="1"/>
              <a:t>egitim</a:t>
            </a:r>
            <a:r>
              <a:rPr lang="tr-TR" dirty="0"/>
              <a:t> amaçlarını </a:t>
            </a:r>
            <a:r>
              <a:rPr lang="tr-TR" dirty="0" smtClean="0"/>
              <a:t>belirleme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Her bölüm/anabilim dalı, kendi </a:t>
            </a:r>
            <a:r>
              <a:rPr lang="tr-TR" dirty="0" err="1" smtClean="0"/>
              <a:t>egitim‐ögretim</a:t>
            </a:r>
            <a:r>
              <a:rPr lang="tr-TR" dirty="0" smtClean="0"/>
              <a:t> </a:t>
            </a:r>
            <a:r>
              <a:rPr lang="tr-TR" dirty="0"/>
              <a:t>programını </a:t>
            </a:r>
            <a:r>
              <a:rPr lang="tr-TR" dirty="0" err="1"/>
              <a:t>TYYÇ’deki</a:t>
            </a:r>
            <a:r>
              <a:rPr lang="tr-TR" dirty="0"/>
              <a:t> temel alan yeterlilikleri kapsamında </a:t>
            </a:r>
            <a:r>
              <a:rPr lang="tr-TR" dirty="0" smtClean="0"/>
              <a:t>değerlendirmeli </a:t>
            </a:r>
            <a:r>
              <a:rPr lang="tr-TR" dirty="0"/>
              <a:t>ve bunlara uygun program yeterlilikleri </a:t>
            </a:r>
            <a:r>
              <a:rPr lang="tr-TR" dirty="0" smtClean="0"/>
              <a:t>geliştirmelidir. </a:t>
            </a:r>
          </a:p>
          <a:p>
            <a:pPr lvl="1"/>
            <a:r>
              <a:rPr lang="tr-TR" dirty="0">
                <a:hlinkClick r:id="rId2"/>
              </a:rPr>
              <a:t>http://tyyc.yok.gov.tr/?</a:t>
            </a:r>
            <a:r>
              <a:rPr lang="tr-TR" dirty="0" smtClean="0">
                <a:hlinkClick r:id="rId2"/>
              </a:rPr>
              <a:t>pid=48</a:t>
            </a:r>
            <a:r>
              <a:rPr lang="tr-TR" dirty="0" smtClean="0"/>
              <a:t> – TYYÇ Temel Alan Yeterlilikleri</a:t>
            </a:r>
          </a:p>
          <a:p>
            <a:pPr lvl="1"/>
            <a:r>
              <a:rPr lang="tr-TR" dirty="0" smtClean="0"/>
              <a:t>Temel Alan (</a:t>
            </a:r>
            <a:r>
              <a:rPr lang="tr-TR" b="1" dirty="0" smtClean="0">
                <a:solidFill>
                  <a:srgbClr val="FF0000"/>
                </a:solidFill>
              </a:rPr>
              <a:t>52-Mühendislik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Yeterlilik Düzeyi – </a:t>
            </a:r>
          </a:p>
          <a:p>
            <a:pPr lvl="2"/>
            <a:r>
              <a:rPr lang="tr-TR" dirty="0" err="1" smtClean="0"/>
              <a:t>Önlisans</a:t>
            </a:r>
            <a:r>
              <a:rPr lang="tr-TR" dirty="0" smtClean="0"/>
              <a:t> </a:t>
            </a:r>
            <a:r>
              <a:rPr lang="tr-TR" dirty="0"/>
              <a:t>(EQF LLL‐ </a:t>
            </a:r>
            <a:r>
              <a:rPr lang="tr-TR" dirty="0" smtClean="0"/>
              <a:t>5)</a:t>
            </a:r>
          </a:p>
          <a:p>
            <a:pPr lvl="2"/>
            <a:r>
              <a:rPr lang="tr-TR" b="1" dirty="0" smtClean="0">
                <a:solidFill>
                  <a:srgbClr val="FF0000"/>
                </a:solidFill>
              </a:rPr>
              <a:t>Lisans </a:t>
            </a:r>
            <a:r>
              <a:rPr lang="tr-TR" b="1" dirty="0">
                <a:solidFill>
                  <a:srgbClr val="FF0000"/>
                </a:solidFill>
              </a:rPr>
              <a:t>(EQF LLL </a:t>
            </a:r>
            <a:r>
              <a:rPr lang="tr-TR" b="1" dirty="0" smtClean="0">
                <a:solidFill>
                  <a:srgbClr val="FF0000"/>
                </a:solidFill>
              </a:rPr>
              <a:t>6)</a:t>
            </a:r>
          </a:p>
          <a:p>
            <a:pPr lvl="2"/>
            <a:r>
              <a:rPr lang="tr-TR" dirty="0" smtClean="0"/>
              <a:t>Yüksek lisans </a:t>
            </a:r>
            <a:r>
              <a:rPr lang="tr-TR" dirty="0"/>
              <a:t>(EQF LLL </a:t>
            </a:r>
            <a:r>
              <a:rPr lang="tr-TR" dirty="0" smtClean="0"/>
              <a:t>7)</a:t>
            </a:r>
          </a:p>
          <a:p>
            <a:pPr lvl="2"/>
            <a:r>
              <a:rPr lang="tr-TR" dirty="0" smtClean="0"/>
              <a:t>Doktora (EQF LLL 8) </a:t>
            </a:r>
          </a:p>
          <a:p>
            <a:pPr lvl="1"/>
            <a:r>
              <a:rPr lang="tr-TR" dirty="0" smtClean="0"/>
              <a:t>Yeterlilik Türü</a:t>
            </a:r>
          </a:p>
          <a:p>
            <a:pPr lvl="2"/>
            <a:r>
              <a:rPr lang="tr-TR" b="1" dirty="0" smtClean="0">
                <a:solidFill>
                  <a:srgbClr val="FF0000"/>
                </a:solidFill>
              </a:rPr>
              <a:t>Akademik </a:t>
            </a:r>
            <a:r>
              <a:rPr lang="tr-TR" b="1" dirty="0" err="1" smtClean="0">
                <a:solidFill>
                  <a:srgbClr val="FF0000"/>
                </a:solidFill>
              </a:rPr>
              <a:t>Agırlıklı</a:t>
            </a:r>
            <a:endParaRPr lang="tr-TR" b="1" dirty="0" smtClean="0">
              <a:solidFill>
                <a:srgbClr val="FF0000"/>
              </a:solidFill>
            </a:endParaRPr>
          </a:p>
          <a:p>
            <a:pPr lvl="2"/>
            <a:r>
              <a:rPr lang="tr-TR" dirty="0" smtClean="0"/>
              <a:t>Mesleki </a:t>
            </a:r>
            <a:r>
              <a:rPr lang="tr-TR" dirty="0" err="1" smtClean="0"/>
              <a:t>Agırlıklı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48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317"/>
            <a:ext cx="864096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9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Sistemi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309145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0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Program yeterliliklerini </a:t>
            </a:r>
            <a:r>
              <a:rPr lang="tr-TR" dirty="0" smtClean="0"/>
              <a:t>belirleme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Hangi </a:t>
            </a:r>
            <a:r>
              <a:rPr lang="tr-TR" dirty="0"/>
              <a:t>bilgi, beceri ve yetkinliklerle </a:t>
            </a:r>
            <a:r>
              <a:rPr lang="tr-TR" dirty="0" smtClean="0"/>
              <a:t>donanmış bireyler </a:t>
            </a:r>
            <a:r>
              <a:rPr lang="tr-TR" dirty="0" err="1" smtClean="0"/>
              <a:t>yetiştirecegiz</a:t>
            </a:r>
            <a:r>
              <a:rPr lang="tr-TR" dirty="0" smtClean="0"/>
              <a:t>? – ihtiyaç analizi </a:t>
            </a:r>
            <a:r>
              <a:rPr lang="tr-TR" dirty="0"/>
              <a:t>  </a:t>
            </a:r>
            <a:endParaRPr lang="tr-TR" dirty="0" smtClean="0"/>
          </a:p>
          <a:p>
            <a:pPr lvl="1"/>
            <a:r>
              <a:rPr lang="tr-TR" dirty="0" smtClean="0"/>
              <a:t>Daha </a:t>
            </a:r>
            <a:r>
              <a:rPr lang="tr-TR" dirty="0"/>
              <a:t>önce programla etkileşime </a:t>
            </a:r>
            <a:r>
              <a:rPr lang="tr-TR" dirty="0" smtClean="0"/>
              <a:t>girmiş ve etkileşim hâlinde </a:t>
            </a:r>
            <a:r>
              <a:rPr lang="tr-TR" dirty="0"/>
              <a:t>olan </a:t>
            </a:r>
            <a:r>
              <a:rPr lang="tr-TR" dirty="0" smtClean="0"/>
              <a:t>paydaşların </a:t>
            </a:r>
            <a:r>
              <a:rPr lang="tr-TR" dirty="0"/>
              <a:t>(</a:t>
            </a:r>
            <a:r>
              <a:rPr lang="tr-TR" dirty="0" err="1" smtClean="0"/>
              <a:t>ögrenci</a:t>
            </a:r>
            <a:r>
              <a:rPr lang="tr-TR" dirty="0"/>
              <a:t>, </a:t>
            </a:r>
            <a:r>
              <a:rPr lang="tr-TR" dirty="0" err="1" smtClean="0"/>
              <a:t>ögretim</a:t>
            </a:r>
            <a:r>
              <a:rPr lang="tr-TR" dirty="0" smtClean="0"/>
              <a:t> </a:t>
            </a:r>
            <a:r>
              <a:rPr lang="tr-TR" dirty="0"/>
              <a:t>elemanları, bölüm personeli, mezun, işveren, sivil toplum </a:t>
            </a:r>
            <a:r>
              <a:rPr lang="tr-TR" dirty="0" smtClean="0"/>
              <a:t>örgütleri) görüşleri </a:t>
            </a:r>
          </a:p>
          <a:p>
            <a:endParaRPr lang="tr-TR" dirty="0" smtClean="0"/>
          </a:p>
          <a:p>
            <a:r>
              <a:rPr lang="tr-TR" dirty="0" smtClean="0"/>
              <a:t>Disiplinin/çalışma </a:t>
            </a:r>
            <a:r>
              <a:rPr lang="tr-TR" dirty="0"/>
              <a:t>alanının </a:t>
            </a:r>
            <a:r>
              <a:rPr lang="tr-TR" dirty="0" smtClean="0"/>
              <a:t>yönelimleri, </a:t>
            </a:r>
            <a:r>
              <a:rPr lang="tr-TR" dirty="0" err="1" smtClean="0"/>
              <a:t>gelecegi</a:t>
            </a:r>
            <a:r>
              <a:rPr lang="tr-TR" dirty="0" smtClean="0"/>
              <a:t> </a:t>
            </a:r>
            <a:r>
              <a:rPr lang="tr-TR" dirty="0" err="1" smtClean="0"/>
              <a:t>degerlendirilmelidir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Üniversite </a:t>
            </a:r>
            <a:r>
              <a:rPr lang="tr-TR" dirty="0"/>
              <a:t>ve bölümün vizyon ve </a:t>
            </a:r>
            <a:r>
              <a:rPr lang="tr-TR" dirty="0" smtClean="0"/>
              <a:t>misyonu dikkate alınmalıdır.</a:t>
            </a:r>
          </a:p>
          <a:p>
            <a:endParaRPr lang="tr-TR" dirty="0" smtClean="0"/>
          </a:p>
          <a:p>
            <a:r>
              <a:rPr lang="tr-TR" dirty="0" smtClean="0"/>
              <a:t>Temel </a:t>
            </a:r>
            <a:r>
              <a:rPr lang="tr-TR" dirty="0"/>
              <a:t>Alan Yeterlilikleri ve ihtiyaç analizi sonuçları ile uyumlu olacak biçimde programın amacı belirlenip tek bir cümle/paragraf ile ortaya koyulmalıdır.</a:t>
            </a:r>
          </a:p>
          <a:p>
            <a:pPr lvl="1"/>
            <a:r>
              <a:rPr lang="tr-TR" dirty="0" err="1"/>
              <a:t>Egitim</a:t>
            </a:r>
            <a:r>
              <a:rPr lang="tr-TR" dirty="0"/>
              <a:t> süreci sonunda mezunlardan gerçekleştirmeleri beklenen davranışlar</a:t>
            </a:r>
          </a:p>
          <a:p>
            <a:pPr lvl="1"/>
            <a:r>
              <a:rPr lang="tr-TR" dirty="0"/>
              <a:t>Nasıl bir mezun profili istenmektedir?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319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Program yeterliliklerini </a:t>
            </a:r>
            <a:r>
              <a:rPr lang="tr-TR" dirty="0" smtClean="0"/>
              <a:t>belirleme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TYYÇ ve temel </a:t>
            </a:r>
            <a:r>
              <a:rPr lang="tr-TR" dirty="0"/>
              <a:t>alan yeterlilikleriyle uyumlu </a:t>
            </a:r>
            <a:r>
              <a:rPr lang="tr-TR" dirty="0" smtClean="0"/>
              <a:t>en fazla 15 adet (ideali </a:t>
            </a:r>
            <a:r>
              <a:rPr lang="tr-TR" dirty="0"/>
              <a:t>10‐15 arasında) program </a:t>
            </a:r>
            <a:r>
              <a:rPr lang="tr-TR" dirty="0" err="1" smtClean="0"/>
              <a:t>yeterliligi</a:t>
            </a:r>
            <a:r>
              <a:rPr lang="tr-TR" dirty="0" smtClean="0"/>
              <a:t> belirlenmelidir. </a:t>
            </a:r>
          </a:p>
          <a:p>
            <a:endParaRPr lang="tr-TR" dirty="0"/>
          </a:p>
          <a:p>
            <a:r>
              <a:rPr lang="tr-TR" dirty="0" smtClean="0"/>
              <a:t>Program yeterlilikleri de bilgi</a:t>
            </a:r>
            <a:r>
              <a:rPr lang="tr-TR" dirty="0"/>
              <a:t>, </a:t>
            </a:r>
            <a:r>
              <a:rPr lang="tr-TR" dirty="0" smtClean="0"/>
              <a:t>beceri ve yetkinlikler </a:t>
            </a:r>
            <a:r>
              <a:rPr lang="tr-TR" dirty="0"/>
              <a:t>başlıkları altında </a:t>
            </a:r>
            <a:r>
              <a:rPr lang="tr-TR" dirty="0" smtClean="0"/>
              <a:t>düzenlenmelidir.</a:t>
            </a:r>
          </a:p>
          <a:p>
            <a:pPr lvl="1"/>
            <a:r>
              <a:rPr lang="tr-TR" dirty="0" smtClean="0"/>
              <a:t>TYYÇ</a:t>
            </a:r>
            <a:r>
              <a:rPr lang="tr-TR" dirty="0"/>
              <a:t>, kısa düzey‐</a:t>
            </a:r>
            <a:r>
              <a:rPr lang="tr-TR" dirty="0" err="1"/>
              <a:t>önlisans</a:t>
            </a:r>
            <a:r>
              <a:rPr lang="tr-TR" dirty="0"/>
              <a:t> için:  http://tyyc.yok.gov.tr/?</a:t>
            </a:r>
            <a:r>
              <a:rPr lang="tr-TR" dirty="0" smtClean="0"/>
              <a:t>pid=32</a:t>
            </a:r>
          </a:p>
          <a:p>
            <a:pPr lvl="1"/>
            <a:r>
              <a:rPr lang="tr-TR" dirty="0" smtClean="0"/>
              <a:t>TYYÇ</a:t>
            </a:r>
            <a:r>
              <a:rPr lang="tr-TR" dirty="0"/>
              <a:t>, 1. düzey‐lisans için: </a:t>
            </a:r>
            <a:r>
              <a:rPr lang="tr-TR" dirty="0">
                <a:hlinkClick r:id="rId2"/>
              </a:rPr>
              <a:t>http://tyyc.yok.gov.tr/?</a:t>
            </a:r>
            <a:r>
              <a:rPr lang="tr-TR" dirty="0" smtClean="0">
                <a:hlinkClick r:id="rId2"/>
              </a:rPr>
              <a:t>pid=33</a:t>
            </a:r>
            <a:endParaRPr lang="tr-TR" dirty="0" smtClean="0"/>
          </a:p>
          <a:p>
            <a:pPr lvl="1"/>
            <a:r>
              <a:rPr lang="tr-TR" dirty="0" smtClean="0"/>
              <a:t>TYYÇ</a:t>
            </a:r>
            <a:r>
              <a:rPr lang="tr-TR" dirty="0"/>
              <a:t>, 2. düzey‐yüksek lisans için: http://tyyc.yok.gov.tr/?</a:t>
            </a:r>
            <a:r>
              <a:rPr lang="tr-TR" dirty="0" smtClean="0"/>
              <a:t>pid=34</a:t>
            </a:r>
          </a:p>
          <a:p>
            <a:pPr lvl="1"/>
            <a:r>
              <a:rPr lang="tr-TR" dirty="0" smtClean="0"/>
              <a:t>TYYÇ</a:t>
            </a:r>
            <a:r>
              <a:rPr lang="tr-TR" dirty="0"/>
              <a:t>, 3. düzey‐doktora için:  http://tyyc.yok.gov.tr/?</a:t>
            </a:r>
            <a:r>
              <a:rPr lang="tr-TR" dirty="0" smtClean="0"/>
              <a:t>pid=35</a:t>
            </a:r>
          </a:p>
          <a:p>
            <a:endParaRPr lang="tr-TR" dirty="0" smtClean="0"/>
          </a:p>
          <a:p>
            <a:r>
              <a:rPr lang="tr-TR" dirty="0" smtClean="0"/>
              <a:t>Program çıktıları, gerçekçi</a:t>
            </a:r>
            <a:r>
              <a:rPr lang="tr-TR" dirty="0"/>
              <a:t>, ulaşılabilir ve </a:t>
            </a:r>
            <a:r>
              <a:rPr lang="tr-TR" dirty="0" smtClean="0"/>
              <a:t>ölçülebilir olmalıdır.</a:t>
            </a:r>
          </a:p>
        </p:txBody>
      </p:sp>
    </p:spTree>
    <p:extLst>
      <p:ext uri="{BB962C8B-B14F-4D97-AF65-F5344CB8AC3E}">
        <p14:creationId xmlns:p14="http://schemas.microsoft.com/office/powerpoint/2010/main" val="7940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yeterliliklerini belirleme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3430337"/>
              </p:ext>
            </p:extLst>
          </p:nvPr>
        </p:nvGraphicFramePr>
        <p:xfrm>
          <a:off x="467545" y="615335"/>
          <a:ext cx="8208911" cy="5627330"/>
        </p:xfrm>
        <a:graphic>
          <a:graphicData uri="http://schemas.openxmlformats.org/drawingml/2006/table">
            <a:tbl>
              <a:tblPr/>
              <a:tblGrid>
                <a:gridCol w="438980"/>
                <a:gridCol w="7769931"/>
              </a:tblGrid>
              <a:tr h="456261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Matematik ve Fizik gibi temel bilim dalları ile birlikte Harita mühendisliği ile ilgili mühendislik ve teknoloji konularında uygun altyapıya sahiptir.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198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Bilgiye erişir ve bu amaçla kaynak araştırması yapar, veri tabanları ve diğer bilgi kaynaklarını kullanır.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261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Harita mühendisliği alanındaki problemlerini saptar, tanımlar, formüle eder ve çözer, bu amaçla uygun analitik yöntemler ve modelleme tekniklerini seçer ve uygular.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261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Harita mühendisliği alanındaki sistemleri, sistem bileşenlerini ya da süreci analiz eder ve ihtiyaçlar doğrultusunda modern tasarım yöntemleri uygulayarak tasarlar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Harita mühendisliği uygulamaları için gerekli olan modern teknik ve araçları seçer ve kullanır, gerekli durumlarda deney tasarlar, uygular, veri toplayarak sonuçları analiz eder ve yorumlar.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198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Bireysel olarak ve disiplin içi ve çok disiplinli takımlarda, zaman </a:t>
                      </a:r>
                      <a:r>
                        <a:rPr lang="tr-TR" sz="1400" b="0" dirty="0" smtClean="0">
                          <a:effectLst/>
                        </a:rPr>
                        <a:t>kısıtlı da </a:t>
                      </a:r>
                      <a:r>
                        <a:rPr lang="tr-TR" sz="1400" b="0" dirty="0">
                          <a:effectLst/>
                        </a:rPr>
                        <a:t>olsa etkin çalışır.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Yaşam boyu öğrenmenin gerekliliği bilincindedir; bilim ve teknolojideki gelişmeleri izler ve kendini sürekli yeniler, alanla ilgili bilgisayar yazılımları ile bilgi ve iletişim teknolojilerini kullanır.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261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Türkçe ve bir yabancı dilde sözlü ve yazılı iletişim kurar, Harita mühendisliği alanındaki görsel ve grafiksel teknikleri iletişim kurmak amacıyla etkin olarak kullanır.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439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Mühendislik çözümlerinin ve uygulamalarının evrensel ve toplumsal boyutlardaki etkilerinin bilincinde olduğunu gösterir; girişimcilik ve yenilikçilik konularının farkında olur ve çağın sorunları hakkında bilgiye sahiptir.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261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Harita mühendisliği ve ilişkili olduğu </a:t>
                      </a:r>
                      <a:r>
                        <a:rPr lang="tr-TR" sz="1400" b="0" dirty="0" smtClean="0">
                          <a:effectLst/>
                        </a:rPr>
                        <a:t>laboratuvar, </a:t>
                      </a:r>
                      <a:r>
                        <a:rPr lang="tr-TR" sz="1400" b="0" dirty="0">
                          <a:effectLst/>
                        </a:rPr>
                        <a:t>fabrika gibi çalışma alanlarında gerekli olan etik ilkeler ve bunlara uygun davranma bilincine sahiptir.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261">
                <a:tc>
                  <a:txBody>
                    <a:bodyPr/>
                    <a:lstStyle/>
                    <a:p>
                      <a:r>
                        <a:rPr lang="tr-TR" sz="1200" b="1" dirty="0"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0" dirty="0">
                          <a:effectLst/>
                        </a:rPr>
                        <a:t>Proje yönetimi, işyeri uygulamaları, çalışanların sağlığı, çevre ve iş güvenliği konularında bilince; mühendislik uygulamalarının hukuksal sonuçları hakkında farkındalığa sahiptir.</a:t>
                      </a:r>
                      <a:endParaRPr lang="tr-TR" sz="1400" dirty="0">
                        <a:effectLst/>
                      </a:endParaRPr>
                    </a:p>
                  </a:txBody>
                  <a:tcPr marL="18404" marR="18404" marT="18404" marB="184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6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yeterliliklerini belirleme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Her bir program </a:t>
            </a:r>
            <a:r>
              <a:rPr lang="tr-TR" dirty="0" err="1" smtClean="0"/>
              <a:t>yeterliligi</a:t>
            </a:r>
            <a:r>
              <a:rPr lang="tr-TR" dirty="0" smtClean="0"/>
              <a:t>, TYYÇ ve temel </a:t>
            </a:r>
            <a:r>
              <a:rPr lang="tr-TR" dirty="0"/>
              <a:t>alan </a:t>
            </a:r>
            <a:r>
              <a:rPr lang="tr-TR" dirty="0" err="1" smtClean="0"/>
              <a:t>yeterliligi</a:t>
            </a:r>
            <a:r>
              <a:rPr lang="tr-TR" dirty="0" smtClean="0"/>
              <a:t> (veya yeterlilikleri) ile ilişkilendirilmelidir.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51171"/>
              </p:ext>
            </p:extLst>
          </p:nvPr>
        </p:nvGraphicFramePr>
        <p:xfrm>
          <a:off x="928093" y="2132856"/>
          <a:ext cx="7287814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913393"/>
                <a:gridCol w="356111"/>
                <a:gridCol w="356111"/>
                <a:gridCol w="356111"/>
                <a:gridCol w="356111"/>
                <a:gridCol w="356111"/>
                <a:gridCol w="356111"/>
                <a:gridCol w="356111"/>
                <a:gridCol w="356111"/>
                <a:gridCol w="356111"/>
                <a:gridCol w="356111"/>
                <a:gridCol w="356111"/>
              </a:tblGrid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TYYÇ, 6. Düzey, Lisans Eğitimi</a:t>
                      </a:r>
                    </a:p>
                    <a:p>
                      <a:r>
                        <a:rPr lang="tr-TR" sz="1600" dirty="0" smtClean="0"/>
                        <a:t>Mühendislik Temel alanı Yeterlilikleri </a:t>
                      </a:r>
                      <a:endParaRPr lang="tr-TR" sz="1600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Program</a:t>
                      </a:r>
                      <a:r>
                        <a:rPr lang="tr-TR" sz="1600" baseline="0" dirty="0" smtClean="0"/>
                        <a:t> (Harita Mühendisliği Lisans)</a:t>
                      </a:r>
                      <a:r>
                        <a:rPr lang="tr-TR" sz="1600" dirty="0" smtClean="0"/>
                        <a:t> Yeterlilikleri</a:t>
                      </a:r>
                      <a:endParaRPr lang="tr-T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Bilgi</a:t>
                      </a:r>
                      <a:endParaRPr lang="tr-TR" sz="1600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r>
                        <a:rPr kumimoji="0" lang="tr-TR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kumimoji="0"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Matematik, fen bilimleri ve kendi dalları ile ilgili mühendislik konularında yeterli altyapıya sahiptir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1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2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3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4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5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6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7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8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9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10</a:t>
                      </a:r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 smtClean="0"/>
                        <a:t>11</a:t>
                      </a:r>
                      <a:endParaRPr lang="tr-TR" sz="11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Beceriler</a:t>
                      </a:r>
                      <a:endParaRPr lang="tr-TR" sz="16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kumimoji="0" lang="tr-TR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r>
                        <a:rPr kumimoji="0"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Matematik, fen bilimleri ve kendi alanlardaki kuramsal ve uygulamalı bilgileri mühendislik çözümleri için beraber kullanır.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kumimoji="0" lang="tr-TR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kumimoji="0"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Mühendislik problemlerini saptar, tanımlar, formüle eder ve çözer, bu amaçla uygun analitik yöntemler ve modelleme tekniklerini seçer ve uygular.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X</a:t>
                      </a:r>
                      <a:endParaRPr lang="tr-TR" sz="1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7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Program </a:t>
            </a:r>
            <a:r>
              <a:rPr lang="tr-TR" sz="2400" dirty="0"/>
              <a:t>çıktılarına </a:t>
            </a:r>
            <a:r>
              <a:rPr lang="tr-TR" sz="2400" dirty="0" smtClean="0"/>
              <a:t>ulaştıracak derslere karar verme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Ögretim</a:t>
            </a:r>
            <a:r>
              <a:rPr lang="tr-TR" dirty="0" smtClean="0"/>
              <a:t> programı gözden geçirilmelidir.</a:t>
            </a:r>
          </a:p>
          <a:p>
            <a:pPr lvl="1"/>
            <a:r>
              <a:rPr lang="tr-TR" dirty="0" smtClean="0"/>
              <a:t>Mevcut programdaki dersler, </a:t>
            </a:r>
            <a:r>
              <a:rPr lang="tr-TR" dirty="0"/>
              <a:t>program yeterliliklerini dengeli bir biçimde </a:t>
            </a:r>
            <a:r>
              <a:rPr lang="tr-TR" dirty="0" smtClean="0"/>
              <a:t>karşılamakta mıdırlar?</a:t>
            </a:r>
          </a:p>
          <a:p>
            <a:pPr lvl="1"/>
            <a:r>
              <a:rPr lang="tr-TR" dirty="0" smtClean="0"/>
              <a:t>Düşük </a:t>
            </a:r>
            <a:r>
              <a:rPr lang="tr-TR" dirty="0"/>
              <a:t>düzeyde kazandırılan program </a:t>
            </a:r>
            <a:r>
              <a:rPr lang="tr-TR" dirty="0" smtClean="0"/>
              <a:t>yeterlilikleri </a:t>
            </a:r>
            <a:r>
              <a:rPr lang="tr-TR" dirty="0"/>
              <a:t>var ise yeni ders(</a:t>
            </a:r>
            <a:r>
              <a:rPr lang="tr-TR" dirty="0" err="1"/>
              <a:t>ler</a:t>
            </a:r>
            <a:r>
              <a:rPr lang="tr-TR" dirty="0"/>
              <a:t>) </a:t>
            </a:r>
            <a:r>
              <a:rPr lang="tr-TR" dirty="0" smtClean="0"/>
              <a:t>ne(</a:t>
            </a:r>
            <a:r>
              <a:rPr lang="tr-TR" dirty="0" err="1" smtClean="0"/>
              <a:t>ler</a:t>
            </a:r>
            <a:r>
              <a:rPr lang="tr-TR" dirty="0" smtClean="0"/>
              <a:t>) olmalıdır? Ya da mevcut derslerdeki etkinliklere </a:t>
            </a:r>
            <a:r>
              <a:rPr lang="tr-TR" dirty="0"/>
              <a:t>ne(</a:t>
            </a:r>
            <a:r>
              <a:rPr lang="tr-TR" dirty="0" err="1"/>
              <a:t>ler</a:t>
            </a:r>
            <a:r>
              <a:rPr lang="tr-TR" dirty="0"/>
              <a:t>) </a:t>
            </a:r>
            <a:r>
              <a:rPr lang="tr-TR" dirty="0" smtClean="0"/>
              <a:t>eklenmeli veya etkinlerden </a:t>
            </a:r>
            <a:r>
              <a:rPr lang="tr-TR" dirty="0"/>
              <a:t>ne(</a:t>
            </a:r>
            <a:r>
              <a:rPr lang="tr-TR" dirty="0" err="1"/>
              <a:t>ler</a:t>
            </a:r>
            <a:r>
              <a:rPr lang="tr-TR" dirty="0"/>
              <a:t>) </a:t>
            </a:r>
            <a:r>
              <a:rPr lang="tr-TR" dirty="0" smtClean="0"/>
              <a:t>çıkarılmalıdır?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31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Program çıktılarına ulaştıracak derslere karar verme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02333"/>
            <a:ext cx="8568952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3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Program çıktılarına ulaştıracak derslere karar verme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182960"/>
            <a:ext cx="85629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Her bir ders için öğrenme çıktılarını </a:t>
            </a:r>
            <a:r>
              <a:rPr lang="tr-TR" dirty="0" smtClean="0"/>
              <a:t>yazma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5874"/>
            <a:ext cx="8424936" cy="49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55776" y="2708920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Zorunlu? Seçmeli?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55776" y="2987660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Yüz yüze? Uzaktan?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555776" y="3275692"/>
            <a:ext cx="612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900" b="1" dirty="0" smtClean="0">
                <a:solidFill>
                  <a:srgbClr val="FF0000"/>
                </a:solidFill>
              </a:rPr>
              <a:t>Anlatım,  Gösteri, Tartışma, Deney, Soru‐Cevap, Uygulama‐Alıştırma, Gözlem, Örnek </a:t>
            </a:r>
            <a:r>
              <a:rPr lang="tr-TR" sz="900" b="1" dirty="0">
                <a:solidFill>
                  <a:srgbClr val="FF0000"/>
                </a:solidFill>
              </a:rPr>
              <a:t>Olay </a:t>
            </a:r>
            <a:r>
              <a:rPr lang="tr-TR" sz="900" b="1" dirty="0" smtClean="0">
                <a:solidFill>
                  <a:srgbClr val="FF0000"/>
                </a:solidFill>
              </a:rPr>
              <a:t>İncelemesi, Alan Gezisi, Sorun/Problem Çözme,  Takım/Grup Çalışması, Beyin Fırtınası, Rol </a:t>
            </a:r>
            <a:r>
              <a:rPr lang="tr-TR" sz="900" b="1" dirty="0">
                <a:solidFill>
                  <a:srgbClr val="FF0000"/>
                </a:solidFill>
              </a:rPr>
              <a:t>Oynama/Dramatize </a:t>
            </a:r>
            <a:r>
              <a:rPr lang="tr-TR" sz="900" b="1" dirty="0" smtClean="0">
                <a:solidFill>
                  <a:srgbClr val="FF0000"/>
                </a:solidFill>
              </a:rPr>
              <a:t>Etme, Proje Tasarımı/Yönetimi Rapor Hazırlama ve/veya Sunma</a:t>
            </a:r>
            <a:endParaRPr lang="tr-TR" sz="900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555776" y="39330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/>
              <a:t>Dersin </a:t>
            </a:r>
            <a:r>
              <a:rPr lang="tr-TR" sz="1400" b="1" dirty="0"/>
              <a:t>amacını, öğretim elemanının dersle öğrenciye kazandırmak istediği hedefleri ifade eden birkaç cümle ile </a:t>
            </a:r>
            <a:r>
              <a:rPr lang="tr-TR" sz="1400" b="1" dirty="0" smtClean="0"/>
              <a:t>yazınız.</a:t>
            </a:r>
            <a:endParaRPr lang="tr-TR" sz="1400" b="1" dirty="0"/>
          </a:p>
        </p:txBody>
      </p:sp>
      <p:sp>
        <p:nvSpPr>
          <p:cNvPr id="5" name="Dikdörtgen 4"/>
          <p:cNvSpPr/>
          <p:nvPr/>
        </p:nvSpPr>
        <p:spPr>
          <a:xfrm>
            <a:off x="2520280" y="4388911"/>
            <a:ext cx="61561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100" b="1" dirty="0">
                <a:solidFill>
                  <a:srgbClr val="FF0000"/>
                </a:solidFill>
              </a:rPr>
              <a:t>Bu dersi başarı ile tamamlayan öğrencinin kazandığı bilgi, beceri ve yetkinlikleri yazınız. Öğrenme çıktıları sayısı genelde 4‐ 8 arasında olmalı, tanımlanırken aktif fiiller kullanılmalıdır.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520280" y="4880193"/>
            <a:ext cx="615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Dersin amacı ve derste işlenecek konulardan yola çıkarak birkaç cümlelik kısa bir </a:t>
            </a:r>
            <a:r>
              <a:rPr lang="tr-TR" sz="1200" dirty="0" smtClean="0"/>
              <a:t>tanım yazınız</a:t>
            </a:r>
            <a:r>
              <a:rPr lang="tr-TR" sz="1200" dirty="0"/>
              <a:t>.  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555776" y="5085184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Yüz yüze? Uzaktan?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448272" y="5336048"/>
            <a:ext cx="62281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100" b="1" dirty="0">
                <a:solidFill>
                  <a:srgbClr val="FF0000"/>
                </a:solidFill>
              </a:rPr>
              <a:t>Bu bölüme ders için öğrencinin ilgili öğretim düzeyi için kullanabileceği temel kitap(</a:t>
            </a:r>
            <a:r>
              <a:rPr lang="tr-TR" sz="1100" b="1" dirty="0" err="1">
                <a:solidFill>
                  <a:srgbClr val="FF0000"/>
                </a:solidFill>
              </a:rPr>
              <a:t>lar</a:t>
            </a:r>
            <a:r>
              <a:rPr lang="tr-TR" sz="1100" b="1" dirty="0">
                <a:solidFill>
                  <a:srgbClr val="FF0000"/>
                </a:solidFill>
              </a:rPr>
              <a:t>), ders notları ve makaleleri yazınız. Verilecek kaynakların toplam sayısının en fazla 5‐6 adet olması yeterlidir. </a:t>
            </a:r>
          </a:p>
        </p:txBody>
      </p:sp>
    </p:spTree>
    <p:extLst>
      <p:ext uri="{BB962C8B-B14F-4D97-AF65-F5344CB8AC3E}">
        <p14:creationId xmlns:p14="http://schemas.microsoft.com/office/powerpoint/2010/main" val="15873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Her bir ders için öğrenme çıktılarını yazma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Bir </a:t>
            </a:r>
            <a:r>
              <a:rPr lang="tr-TR" dirty="0"/>
              <a:t>dersin başarı ile tamamlanmasından sonra </a:t>
            </a:r>
            <a:r>
              <a:rPr lang="tr-TR" dirty="0" err="1" smtClean="0"/>
              <a:t>ögrenenin</a:t>
            </a:r>
            <a:endParaRPr lang="tr-TR" dirty="0" smtClean="0"/>
          </a:p>
          <a:p>
            <a:pPr lvl="1"/>
            <a:r>
              <a:rPr lang="tr-TR" dirty="0" smtClean="0"/>
              <a:t>neleri </a:t>
            </a:r>
            <a:r>
              <a:rPr lang="tr-TR" dirty="0" err="1" smtClean="0"/>
              <a:t>bileceginin</a:t>
            </a:r>
            <a:r>
              <a:rPr lang="tr-TR" dirty="0"/>
              <a:t> </a:t>
            </a:r>
            <a:r>
              <a:rPr lang="tr-TR" dirty="0" smtClean="0"/>
              <a:t>– Bilgi</a:t>
            </a:r>
          </a:p>
          <a:p>
            <a:pPr lvl="1"/>
            <a:r>
              <a:rPr lang="tr-TR" dirty="0" smtClean="0"/>
              <a:t>neleri </a:t>
            </a:r>
            <a:r>
              <a:rPr lang="tr-TR" dirty="0" err="1" smtClean="0"/>
              <a:t>yapabileceginin</a:t>
            </a:r>
            <a:r>
              <a:rPr lang="tr-TR" dirty="0"/>
              <a:t> </a:t>
            </a:r>
            <a:r>
              <a:rPr lang="tr-TR" dirty="0" smtClean="0"/>
              <a:t>– Beceri </a:t>
            </a:r>
          </a:p>
          <a:p>
            <a:pPr lvl="1"/>
            <a:r>
              <a:rPr lang="tr-TR" dirty="0" smtClean="0"/>
              <a:t>nelere </a:t>
            </a:r>
            <a:r>
              <a:rPr lang="tr-TR" dirty="0"/>
              <a:t>yetkin olacağının </a:t>
            </a:r>
            <a:r>
              <a:rPr lang="tr-TR" dirty="0" smtClean="0"/>
              <a:t>– Yetkinlik </a:t>
            </a:r>
          </a:p>
          <a:p>
            <a:r>
              <a:rPr lang="tr-TR" dirty="0" smtClean="0"/>
              <a:t>ifade </a:t>
            </a:r>
            <a:r>
              <a:rPr lang="tr-TR" dirty="0"/>
              <a:t>edilmesidir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25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Öğrenme Çıktıları Kontrol Listesi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2461173"/>
              </p:ext>
            </p:extLst>
          </p:nvPr>
        </p:nvGraphicFramePr>
        <p:xfrm>
          <a:off x="457200" y="1219200"/>
          <a:ext cx="8229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Öğrenme Çıktıları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Evet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Hayır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1. Programın ve dersin genel amaçlarına uygun.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Alan için ihtiyaç duyulan bilgi, beceri ve tutumları yansıtıyor.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Gerektiğinde alt çıktılar belirlenmiş.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Sürece değil, sonuca odaklanılmış.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Öğrenciye yönelik yazılmış.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Açık ve anlaşılır (bilmek, anlamak, öğrenmek gibi</a:t>
                      </a:r>
                    </a:p>
                    <a:p>
                      <a:r>
                        <a:rPr lang="tr-TR" sz="1200" dirty="0" smtClean="0"/>
                        <a:t>belirsiz terimlere yer verilmemiş) şekilde ifade edilmiş.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Hedeflenen öğrenme düzeyine ve tipine (bilişsel,</a:t>
                      </a:r>
                    </a:p>
                    <a:p>
                      <a:r>
                        <a:rPr lang="tr-TR" sz="1200" dirty="0" err="1" smtClean="0"/>
                        <a:t>duyuşsal</a:t>
                      </a:r>
                      <a:r>
                        <a:rPr lang="tr-TR" sz="1200" dirty="0" smtClean="0"/>
                        <a:t> ve </a:t>
                      </a:r>
                      <a:r>
                        <a:rPr lang="tr-TR" sz="1200" dirty="0" err="1" smtClean="0"/>
                        <a:t>psikomotor</a:t>
                      </a:r>
                      <a:r>
                        <a:rPr lang="tr-TR" sz="1200" dirty="0" smtClean="0"/>
                        <a:t>) uygun yazılmış.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Ölçülebilir ve gözlenebilir.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Yeterli sayıda yazılmış.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Bir öğrenme çıktısı için sadece bir fiil kullanmış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4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Egitim</a:t>
            </a:r>
            <a:r>
              <a:rPr lang="tr-TR" sz="2800" dirty="0" smtClean="0"/>
              <a:t> Programı Nedir? (Aykaç &amp; Çelik, 2014)</a:t>
            </a:r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Öğretmenlere göre</a:t>
            </a:r>
          </a:p>
          <a:p>
            <a:pPr lvl="1">
              <a:defRPr/>
            </a:pPr>
            <a:r>
              <a:rPr lang="tr-TR" dirty="0"/>
              <a:t>Arızalı, kullanılamayan nesne</a:t>
            </a:r>
          </a:p>
          <a:p>
            <a:pPr lvl="1">
              <a:defRPr/>
            </a:pPr>
            <a:r>
              <a:rPr lang="tr-TR" dirty="0"/>
              <a:t>Dışı dolu içi boş nesne</a:t>
            </a:r>
          </a:p>
          <a:p>
            <a:pPr lvl="1">
              <a:defRPr/>
            </a:pPr>
            <a:r>
              <a:rPr lang="tr-TR" dirty="0"/>
              <a:t>Sınırlandıran, tek düze kurallar yığını</a:t>
            </a:r>
          </a:p>
          <a:p>
            <a:pPr marL="7937" indent="0" algn="ctr">
              <a:buFont typeface="Wingdings" pitchFamily="2" charset="2"/>
              <a:buNone/>
              <a:defRPr/>
            </a:pPr>
            <a:r>
              <a:rPr lang="tr-TR" dirty="0" smtClean="0">
                <a:sym typeface="Wingdings" panose="05000000000000000000" pitchFamily="2" charset="2"/>
              </a:rPr>
              <a:t>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Öğretmen adaylarına göre</a:t>
            </a:r>
          </a:p>
          <a:p>
            <a:pPr lvl="1">
              <a:defRPr/>
            </a:pPr>
            <a:r>
              <a:rPr lang="tr-TR" dirty="0"/>
              <a:t>Gelişim çağındaki yavru</a:t>
            </a:r>
          </a:p>
          <a:p>
            <a:pPr lvl="1">
              <a:defRPr/>
            </a:pPr>
            <a:r>
              <a:rPr lang="tr-TR" dirty="0"/>
              <a:t>Sistem</a:t>
            </a:r>
          </a:p>
          <a:p>
            <a:pPr lvl="1">
              <a:defRPr/>
            </a:pPr>
            <a:r>
              <a:rPr lang="tr-TR" dirty="0"/>
              <a:t>İyi, nitelikli bir ürün</a:t>
            </a:r>
          </a:p>
          <a:p>
            <a:pPr marL="7937" indent="0" algn="ctr">
              <a:buFont typeface="Wingdings" pitchFamily="2" charset="2"/>
              <a:buNone/>
              <a:defRPr/>
            </a:pP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11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Her bir ders için öğrenme çıktılarını yazma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>
                <a:cs typeface="Arial" pitchFamily="34" charset="0"/>
              </a:rPr>
              <a:t>Öğrenme çıktıları</a:t>
            </a:r>
            <a:r>
              <a:rPr lang="tr-TR" sz="2800" dirty="0">
                <a:solidFill>
                  <a:schemeClr val="tx2"/>
                </a:solidFill>
                <a:cs typeface="Arial" pitchFamily="34" charset="0"/>
              </a:rPr>
              <a:t> </a:t>
            </a:r>
            <a:endParaRPr lang="tr-TR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lvl="1"/>
            <a:r>
              <a:rPr lang="tr-TR" sz="2500" dirty="0" err="1" smtClean="0">
                <a:solidFill>
                  <a:schemeClr val="tx2"/>
                </a:solidFill>
                <a:cs typeface="Arial" pitchFamily="34" charset="0"/>
              </a:rPr>
              <a:t>Bloom’un</a:t>
            </a:r>
            <a:r>
              <a:rPr lang="tr-TR" sz="2500" dirty="0" smtClean="0">
                <a:solidFill>
                  <a:schemeClr val="tx2"/>
                </a:solidFill>
                <a:cs typeface="Arial" pitchFamily="34" charset="0"/>
              </a:rPr>
              <a:t> Bilişsel, </a:t>
            </a:r>
          </a:p>
          <a:p>
            <a:pPr lvl="1"/>
            <a:r>
              <a:rPr lang="tr-TR" sz="2500" dirty="0" err="1">
                <a:cs typeface="Arial" pitchFamily="34" charset="0"/>
              </a:rPr>
              <a:t>Krathwohl’un</a:t>
            </a:r>
            <a:r>
              <a:rPr lang="tr-TR" sz="2500" dirty="0">
                <a:cs typeface="Arial" pitchFamily="34" charset="0"/>
              </a:rPr>
              <a:t> </a:t>
            </a:r>
            <a:r>
              <a:rPr lang="tr-TR" sz="2500" dirty="0" err="1">
                <a:cs typeface="Arial" pitchFamily="34" charset="0"/>
              </a:rPr>
              <a:t>Duyuşsal</a:t>
            </a:r>
            <a:endParaRPr lang="tr-TR" sz="2500" dirty="0">
              <a:cs typeface="Arial" pitchFamily="34" charset="0"/>
            </a:endParaRPr>
          </a:p>
          <a:p>
            <a:pPr lvl="1"/>
            <a:r>
              <a:rPr lang="tr-TR" sz="2500" dirty="0" err="1" smtClean="0">
                <a:solidFill>
                  <a:schemeClr val="tx2"/>
                </a:solidFill>
                <a:cs typeface="Arial" pitchFamily="34" charset="0"/>
              </a:rPr>
              <a:t>Simpson’ın</a:t>
            </a:r>
            <a:r>
              <a:rPr lang="tr-TR" sz="25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tr-TR" sz="2500" dirty="0" err="1" smtClean="0">
                <a:solidFill>
                  <a:schemeClr val="tx2"/>
                </a:solidFill>
                <a:cs typeface="Arial" pitchFamily="34" charset="0"/>
              </a:rPr>
              <a:t>Psikomotor</a:t>
            </a:r>
            <a:r>
              <a:rPr lang="tr-TR" sz="2500" dirty="0" smtClean="0">
                <a:solidFill>
                  <a:schemeClr val="tx2"/>
                </a:solidFill>
                <a:cs typeface="Arial" pitchFamily="34" charset="0"/>
              </a:rPr>
              <a:t> Alan Taksonomileri</a:t>
            </a:r>
            <a:r>
              <a:rPr lang="tr-TR" sz="2500" dirty="0" smtClean="0">
                <a:cs typeface="Arial" pitchFamily="34" charset="0"/>
              </a:rPr>
              <a:t>ne göre yazılır.</a:t>
            </a:r>
            <a:endParaRPr lang="tr-TR" sz="2500" dirty="0"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23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Her bir ders için öğrenme çıktılarını yazma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8238"/>
            <a:ext cx="8352928" cy="524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55576" y="1807656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basitten </a:t>
            </a:r>
            <a:r>
              <a:rPr lang="tr-TR" b="1" dirty="0" smtClean="0">
                <a:solidFill>
                  <a:srgbClr val="FF0000"/>
                </a:solidFill>
              </a:rPr>
              <a:t>karmaşığa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kolaydan zora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somuttan soyuta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birbirinin </a:t>
            </a:r>
            <a:r>
              <a:rPr lang="tr-TR" b="1" dirty="0">
                <a:solidFill>
                  <a:srgbClr val="FF0000"/>
                </a:solidFill>
              </a:rPr>
              <a:t>önkoşulu olacak şekilde aşamalı </a:t>
            </a:r>
          </a:p>
        </p:txBody>
      </p:sp>
    </p:spTree>
    <p:extLst>
      <p:ext uri="{BB962C8B-B14F-4D97-AF65-F5344CB8AC3E}">
        <p14:creationId xmlns:p14="http://schemas.microsoft.com/office/powerpoint/2010/main" val="31304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Her bir ders için öğrenme çıktılarını yazma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409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Her bir ders için öğrenme çıktılarını yazma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143000"/>
            <a:ext cx="8124825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Türkiye Cumhuriyeti tarihindeki önemli </a:t>
            </a:r>
            <a:r>
              <a:rPr lang="tr-TR" dirty="0" smtClean="0"/>
              <a:t>olayların </a:t>
            </a:r>
            <a:r>
              <a:rPr lang="tr-TR" dirty="0"/>
              <a:t>tarihlerini söyler/yazar</a:t>
            </a:r>
            <a:r>
              <a:rPr lang="tr-TR" dirty="0" smtClean="0"/>
              <a:t>.</a:t>
            </a:r>
          </a:p>
          <a:p>
            <a:r>
              <a:rPr lang="tr-TR" dirty="0"/>
              <a:t>Videoda gösterilen olayların kısa bir özetini yazar</a:t>
            </a:r>
            <a:r>
              <a:rPr lang="tr-TR" dirty="0" smtClean="0"/>
              <a:t>.</a:t>
            </a:r>
          </a:p>
          <a:p>
            <a:r>
              <a:rPr lang="tr-TR" dirty="0" smtClean="0"/>
              <a:t>Uygun </a:t>
            </a:r>
            <a:r>
              <a:rPr lang="tr-TR" dirty="0"/>
              <a:t>istatistik yöntemleri kullanarak bir testin güvenilirliğini hesaplar</a:t>
            </a:r>
            <a:r>
              <a:rPr lang="tr-TR" dirty="0" smtClean="0"/>
              <a:t>.</a:t>
            </a:r>
          </a:p>
          <a:p>
            <a:r>
              <a:rPr lang="tr-TR" dirty="0"/>
              <a:t>Yazarın politik görüşlerine dayanarak bir makalesindeki görüşünü </a:t>
            </a:r>
            <a:r>
              <a:rPr lang="tr-TR" dirty="0" smtClean="0"/>
              <a:t>belirler.</a:t>
            </a:r>
          </a:p>
          <a:p>
            <a:r>
              <a:rPr lang="tr-TR" dirty="0"/>
              <a:t>Gözlemlediği verilere göre bir bilim adamının düşüncelerini ve ulaşmış olduğu sonuçların uygunluğunu </a:t>
            </a:r>
            <a:r>
              <a:rPr lang="tr-TR" dirty="0" smtClean="0"/>
              <a:t>inceler.</a:t>
            </a:r>
          </a:p>
          <a:p>
            <a:r>
              <a:rPr lang="tr-TR" dirty="0"/>
              <a:t>Verilen bir tarihî konuda bir </a:t>
            </a:r>
            <a:r>
              <a:rPr lang="tr-TR" dirty="0" smtClean="0"/>
              <a:t>araştırma planlar.</a:t>
            </a:r>
          </a:p>
          <a:p>
            <a:r>
              <a:rPr lang="tr-TR" dirty="0"/>
              <a:t>Bağımsız olarak çalışma isteğine değer verir. </a:t>
            </a:r>
            <a:endParaRPr lang="tr-TR" dirty="0" smtClean="0"/>
          </a:p>
          <a:p>
            <a:r>
              <a:rPr lang="tr-TR" dirty="0"/>
              <a:t>Kurallara uygun olarak otomobil kullanır. </a:t>
            </a:r>
          </a:p>
        </p:txBody>
      </p:sp>
    </p:spTree>
    <p:extLst>
      <p:ext uri="{BB962C8B-B14F-4D97-AF65-F5344CB8AC3E}">
        <p14:creationId xmlns:p14="http://schemas.microsoft.com/office/powerpoint/2010/main" val="39243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Ögrenme</a:t>
            </a:r>
            <a:r>
              <a:rPr lang="tr-TR" dirty="0"/>
              <a:t> çıktıları ile program yeterliliklerini </a:t>
            </a:r>
            <a:r>
              <a:rPr lang="tr-TR" dirty="0" smtClean="0"/>
              <a:t>ilişkilendirme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157288"/>
            <a:ext cx="8568952" cy="500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Her bir ders için öğrenme çıktılarını yazma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Ders öğretim planlarını hazırlama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1124744"/>
            <a:ext cx="874846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7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8324166"/>
              </p:ext>
            </p:extLst>
          </p:nvPr>
        </p:nvGraphicFramePr>
        <p:xfrm>
          <a:off x="467542" y="620687"/>
          <a:ext cx="8280921" cy="529737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83040"/>
                <a:gridCol w="1048410"/>
                <a:gridCol w="2066431"/>
                <a:gridCol w="2583040"/>
              </a:tblGrid>
              <a:tr h="588572">
                <a:tc gridSpan="4"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effectLst/>
                        </a:rPr>
                        <a:t>TYYÇ Düzeyleri için Toplam Kredi (AKTS) ve Öğrenci Çalışma Yükü Aralıkları*</a:t>
                      </a:r>
                      <a:endParaRPr lang="tr-TR" sz="1800" b="1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060003"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TYYÇ DÜZEYLERİ</a:t>
                      </a:r>
                      <a:endParaRPr lang="tr-TR" sz="1800" b="1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SÜRE</a:t>
                      </a:r>
                      <a:br>
                        <a:rPr lang="tr-TR" sz="1800">
                          <a:effectLst/>
                        </a:rPr>
                      </a:br>
                      <a:r>
                        <a:rPr lang="tr-TR" sz="1800">
                          <a:effectLst/>
                        </a:rPr>
                        <a:t>(Yıl)</a:t>
                      </a:r>
                      <a:endParaRPr lang="tr-TR" sz="1800" b="1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effectLst/>
                        </a:rPr>
                        <a:t>TOPLAM AKTS KREDİSİ</a:t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(Yıl x 60 AKTS)</a:t>
                      </a:r>
                      <a:endParaRPr lang="tr-TR" sz="1800" b="1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effectLst/>
                        </a:rPr>
                        <a:t>TOPLAM ÖĞRENCİ ÇALIŞMA YÜKÜ</a:t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(Saat)</a:t>
                      </a:r>
                      <a:br>
                        <a:rPr lang="tr-TR" sz="1800" dirty="0">
                          <a:effectLst/>
                        </a:rPr>
                      </a:br>
                      <a:r>
                        <a:rPr lang="tr-TR" sz="1800" dirty="0">
                          <a:effectLst/>
                        </a:rPr>
                        <a:t>(1 AKTS= 25- 30 saat)</a:t>
                      </a:r>
                      <a:endParaRPr lang="tr-TR" sz="1800" b="1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</a:tr>
              <a:tr h="588648">
                <a:tc>
                  <a:txBody>
                    <a:bodyPr/>
                    <a:lstStyle/>
                    <a:p>
                      <a:r>
                        <a:rPr lang="tr-TR" sz="1800">
                          <a:effectLst/>
                        </a:rPr>
                        <a:t>8. DÜZEY</a:t>
                      </a:r>
                      <a:br>
                        <a:rPr lang="tr-TR" sz="1800">
                          <a:effectLst/>
                        </a:rPr>
                      </a:br>
                      <a:r>
                        <a:rPr lang="tr-TR" sz="1800">
                          <a:effectLst/>
                        </a:rPr>
                        <a:t>(DOKTORA)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3 - 4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180 - 240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4.500 - 5.400</a:t>
                      </a:r>
                      <a:br>
                        <a:rPr lang="tr-TR" sz="1800">
                          <a:effectLst/>
                        </a:rPr>
                      </a:br>
                      <a:r>
                        <a:rPr lang="tr-TR" sz="1800">
                          <a:effectLst/>
                        </a:rPr>
                        <a:t>6000 - 7.200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882858">
                <a:tc>
                  <a:txBody>
                    <a:bodyPr/>
                    <a:lstStyle/>
                    <a:p>
                      <a:r>
                        <a:rPr lang="tr-TR" sz="1800">
                          <a:effectLst/>
                        </a:rPr>
                        <a:t>7. DÜZEY</a:t>
                      </a:r>
                      <a:br>
                        <a:rPr lang="tr-TR" sz="1800">
                          <a:effectLst/>
                        </a:rPr>
                      </a:br>
                      <a:r>
                        <a:rPr lang="tr-TR" sz="1800">
                          <a:effectLst/>
                        </a:rPr>
                        <a:t>(YÜKSEK LİSANS)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1,5 - 2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90 - 120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2.250 - 2.700</a:t>
                      </a:r>
                      <a:br>
                        <a:rPr lang="tr-TR" sz="1800">
                          <a:effectLst/>
                        </a:rPr>
                      </a:br>
                      <a:r>
                        <a:rPr lang="tr-TR" sz="1800">
                          <a:effectLst/>
                        </a:rPr>
                        <a:t>3.000 - 3.600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588648">
                <a:tc>
                  <a:txBody>
                    <a:bodyPr/>
                    <a:lstStyle/>
                    <a:p>
                      <a:r>
                        <a:rPr lang="tr-TR" sz="1800">
                          <a:effectLst/>
                        </a:rPr>
                        <a:t>6. DÜZEY</a:t>
                      </a:r>
                      <a:br>
                        <a:rPr lang="tr-TR" sz="1800">
                          <a:effectLst/>
                        </a:rPr>
                      </a:br>
                      <a:r>
                        <a:rPr lang="tr-TR" sz="1800">
                          <a:effectLst/>
                        </a:rPr>
                        <a:t>(LİSANS)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4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240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6.000 - 7.200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588648">
                <a:tc>
                  <a:txBody>
                    <a:bodyPr/>
                    <a:lstStyle/>
                    <a:p>
                      <a:r>
                        <a:rPr lang="tr-TR" sz="1800">
                          <a:effectLst/>
                        </a:rPr>
                        <a:t>5. DÜZEY</a:t>
                      </a:r>
                      <a:br>
                        <a:rPr lang="tr-TR" sz="1800">
                          <a:effectLst/>
                        </a:rPr>
                      </a:br>
                      <a:r>
                        <a:rPr lang="tr-TR" sz="1800">
                          <a:effectLst/>
                        </a:rPr>
                        <a:t>(ÖN LİSANS)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2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>
                          <a:effectLst/>
                        </a:rPr>
                        <a:t>120</a:t>
                      </a:r>
                      <a:endParaRPr lang="tr-TR" sz="180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effectLst/>
                        </a:rPr>
                        <a:t>3.000 - 3.600</a:t>
                      </a:r>
                      <a:endParaRPr lang="tr-TR" sz="1800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3128688" y="6011996"/>
            <a:ext cx="2886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http://tyyc.yok.gov.tr/?pid=36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65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Gerekli iş yükünü ve AKTS kredilerini </a:t>
            </a:r>
            <a:r>
              <a:rPr lang="tr-TR" sz="2400" dirty="0" smtClean="0"/>
              <a:t>hesaplama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24744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8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Veri Yer Tutucusu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E10B2E-8727-47EC-A335-5B4A356023E6}" type="datetime1">
              <a:rPr lang="tr-TR" altLang="tr-TR" sz="1000" smtClean="0"/>
              <a:pPr/>
              <a:t>13.11.2023</a:t>
            </a:fld>
            <a:endParaRPr lang="tr-TR" altLang="tr-TR" sz="10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Eğitim programı nedir?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981200"/>
            <a:ext cx="4543425" cy="4114800"/>
          </a:xfrm>
        </p:spPr>
        <p:txBody>
          <a:bodyPr/>
          <a:lstStyle/>
          <a:p>
            <a:pPr eaLnBrk="1" hangingPunct="1"/>
            <a:r>
              <a:rPr lang="tr-TR" altLang="tr-TR" smtClean="0"/>
              <a:t>Curriculum (İng.: track)</a:t>
            </a:r>
          </a:p>
          <a:p>
            <a:pPr lvl="1" eaLnBrk="1" hangingPunct="1"/>
            <a:r>
              <a:rPr lang="tr-TR" altLang="tr-TR" smtClean="0"/>
              <a:t>İzlenen yol</a:t>
            </a:r>
          </a:p>
          <a:p>
            <a:pPr eaLnBrk="1" hangingPunct="1"/>
            <a:r>
              <a:rPr lang="tr-TR" altLang="tr-TR" smtClean="0"/>
              <a:t>Eğitimde izlenen yol (Oliva, 1988).</a:t>
            </a:r>
          </a:p>
        </p:txBody>
      </p:sp>
      <p:pic>
        <p:nvPicPr>
          <p:cNvPr id="27653" name="Picture 4" descr="Ath Track 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29527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Dersler ile program yeterliliklerinin ilişkilendirilmesi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268760"/>
            <a:ext cx="8424936" cy="506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Bir Ders İzlencesi - </a:t>
            </a:r>
            <a:r>
              <a:rPr lang="tr-TR" dirty="0" err="1" smtClean="0"/>
              <a:t>Syllabus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1690964"/>
              </p:ext>
            </p:extLst>
          </p:nvPr>
        </p:nvGraphicFramePr>
        <p:xfrm>
          <a:off x="845362" y="1196752"/>
          <a:ext cx="7453277" cy="51205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83642"/>
                <a:gridCol w="1648051"/>
                <a:gridCol w="722800"/>
                <a:gridCol w="808395"/>
                <a:gridCol w="722800"/>
                <a:gridCol w="809029"/>
                <a:gridCol w="628963"/>
                <a:gridCol w="62959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Dersin Adı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Kodu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Yarıyıl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Teori (saat/hafta)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Uygulama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(saat/hafta)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 err="1">
                          <a:effectLst/>
                          <a:latin typeface="Arial Narrow" pitchFamily="34" charset="0"/>
                        </a:rPr>
                        <a:t>Laboratuar</a:t>
                      </a:r>
                      <a:endParaRPr lang="tr-TR" sz="1050" dirty="0">
                        <a:effectLst/>
                        <a:latin typeface="Arial Narrow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(saat/hafta)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Yerel Kredi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AKTS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20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Program Geliştirme ve Değerlendirme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EĞT-503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  <a:latin typeface="Arial Narrow" pitchFamily="34" charset="0"/>
                        </a:rPr>
                        <a:t>Güz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05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3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3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5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10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Önkoşullar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Yok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0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  <a:latin typeface="Arial Narrow" pitchFamily="34" charset="0"/>
                        </a:rPr>
                        <a:t>Dersin dili</a:t>
                      </a:r>
                      <a:endParaRPr lang="tr-TR" sz="105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Türkçe 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0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  <a:latin typeface="Arial Narrow" pitchFamily="34" charset="0"/>
                        </a:rPr>
                        <a:t>Dersin Türü</a:t>
                      </a:r>
                      <a:endParaRPr lang="tr-TR" sz="105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Seçmeli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  <a:latin typeface="Arial Narrow" pitchFamily="34" charset="0"/>
                        </a:rPr>
                        <a:t>Dersin öğrenme ve öğretme teknikleri </a:t>
                      </a:r>
                      <a:endParaRPr lang="tr-TR" sz="105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Anlatım,</a:t>
                      </a:r>
                      <a:r>
                        <a:rPr lang="tr-TR" sz="105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tr-TR" sz="10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Tartışma,</a:t>
                      </a:r>
                      <a:r>
                        <a:rPr lang="tr-TR" sz="105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tr-TR" sz="105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Soru‐Cevap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0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Dersin </a:t>
                      </a: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sorumlusu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Dr. </a:t>
                      </a:r>
                      <a:r>
                        <a:rPr lang="tr-TR" sz="1050" dirty="0" err="1" smtClean="0">
                          <a:effectLst/>
                          <a:latin typeface="Arial Narrow" pitchFamily="34" charset="0"/>
                        </a:rPr>
                        <a:t>Öğr</a:t>
                      </a: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. Üyesi Koray Kasapoğlu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0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  <a:latin typeface="Arial Narrow" pitchFamily="34" charset="0"/>
                        </a:rPr>
                        <a:t>Dersin amacı</a:t>
                      </a:r>
                      <a:endParaRPr lang="tr-TR" sz="105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 ve değerlendirme</a:t>
                      </a:r>
                      <a:r>
                        <a:rPr lang="tr-TR" sz="1050" baseline="0" dirty="0" smtClean="0">
                          <a:effectLst/>
                          <a:latin typeface="Arial Narrow" pitchFamily="34" charset="0"/>
                          <a:ea typeface="Calibri"/>
                        </a:rPr>
                        <a:t> sürecine ilişkin farkındalık oluşturmaktır.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  <a:latin typeface="Arial Narrow" pitchFamily="34" charset="0"/>
                        </a:rPr>
                        <a:t>Dersin öğrenme çıktıları</a:t>
                      </a:r>
                      <a:endParaRPr lang="tr-TR" sz="105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Öğrenenler bu dersin sonunda,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program geliştirme ile ilgili temel kavramları açıklar.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program geliştirme çalışmalarının dayandığı tarihi, felsefi, psikolojik ve sosyal temelleri kavrar.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eğitimde program tasarım yaklaşımlarını</a:t>
                      </a:r>
                      <a:r>
                        <a:rPr lang="tr-TR" sz="105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ve modellerini tanır.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ABD,  Avrupa ve ülkemizdeki program geliştirme modellerini karşılaştırır.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program geliştirme sürecinin basamaklarını</a:t>
                      </a:r>
                      <a:r>
                        <a:rPr lang="tr-TR" sz="105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tanır.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program geliştirme sürecinin basamaklarını uygular.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program geliştirme alanında son yıllardaki yeni yönelimlerin kuramdan uygulamaya nasıl yansıdığını kavrar.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0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>
                          <a:effectLst/>
                          <a:latin typeface="Arial Narrow" pitchFamily="34" charset="0"/>
                        </a:rPr>
                        <a:t>Dersin içeriği </a:t>
                      </a:r>
                      <a:endParaRPr lang="tr-TR" sz="105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  <a:latin typeface="Arial Narrow" pitchFamily="34" charset="0"/>
                        </a:rPr>
                        <a:t>Program</a:t>
                      </a:r>
                      <a:r>
                        <a:rPr lang="tr-TR" sz="1050" baseline="0" dirty="0" smtClean="0">
                          <a:effectLst/>
                          <a:latin typeface="Arial Narrow" pitchFamily="34" charset="0"/>
                        </a:rPr>
                        <a:t> geliştirme ve </a:t>
                      </a:r>
                      <a:r>
                        <a:rPr lang="tr-TR" sz="1050" baseline="0" dirty="0" err="1" smtClean="0">
                          <a:effectLst/>
                          <a:latin typeface="Arial Narrow" pitchFamily="34" charset="0"/>
                        </a:rPr>
                        <a:t>degerlendirmenin</a:t>
                      </a:r>
                      <a:r>
                        <a:rPr lang="tr-TR" sz="1050" baseline="0" dirty="0" smtClean="0">
                          <a:effectLst/>
                          <a:latin typeface="Arial Narrow" pitchFamily="34" charset="0"/>
                        </a:rPr>
                        <a:t> tanımı, temelleri, modelleri ve süreci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Kaynaklar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Sönmez, V. (2007). Program geliştirmede öğretmen el kitabı (13. Baskı). Ankara: Anı Yay.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err="1" smtClean="0">
                          <a:latin typeface="Arial Narrow" pitchFamily="34" charset="0"/>
                        </a:rPr>
                        <a:t>Küçükahmet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, L. (2009). Program geliştirme ve öğretim (24. Baskı). Ankara: Nobel Yayın Dağıtım.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Tyler, R. (2014). Eğitim programlarının ve öğretimin temel ilkeleri (M. E. Rüzgar ve B. Aslan, Çev.). Ankara: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Pegem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 Akademi.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smtClean="0">
                          <a:latin typeface="Arial Narrow" pitchFamily="34" charset="0"/>
                        </a:rPr>
                        <a:t>Demirel, Ö. (2015). Eğitimde program geliştirme (22. Baskı). Ankara: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PegemA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 Yay.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r-TR" sz="1050" dirty="0" err="1" smtClean="0">
                          <a:latin typeface="Arial Narrow" pitchFamily="34" charset="0"/>
                        </a:rPr>
                        <a:t>Ornstein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, A. C., &amp;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Hunkins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, F. P. (2004).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Curriculum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: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Foundations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,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principles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and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issues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 (4th ed.). Boston: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Pearson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tr-TR" sz="1050" dirty="0" err="1" smtClean="0">
                          <a:latin typeface="Arial Narrow" pitchFamily="34" charset="0"/>
                        </a:rPr>
                        <a:t>Education</a:t>
                      </a:r>
                      <a:r>
                        <a:rPr lang="tr-TR" sz="1050" dirty="0" smtClean="0">
                          <a:latin typeface="Arial Narrow" pitchFamily="34" charset="0"/>
                        </a:rPr>
                        <a:t>.</a:t>
                      </a:r>
                      <a:endParaRPr lang="tr-TR" sz="105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4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Örnek Bir Ders </a:t>
            </a:r>
            <a:r>
              <a:rPr lang="tr-TR" dirty="0" smtClean="0"/>
              <a:t>İzlencesi - </a:t>
            </a:r>
            <a:r>
              <a:rPr lang="tr-TR" dirty="0" err="1"/>
              <a:t>Syllabus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3371759"/>
              </p:ext>
            </p:extLst>
          </p:nvPr>
        </p:nvGraphicFramePr>
        <p:xfrm>
          <a:off x="539552" y="1412784"/>
          <a:ext cx="8064896" cy="47537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36410"/>
                <a:gridCol w="6528486"/>
              </a:tblGrid>
              <a:tr h="292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Haftalar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Tartışılacak, işlenecek </a:t>
                      </a: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konular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1.Hafta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latin typeface="Arial Narrow" pitchFamily="34" charset="0"/>
                        </a:rPr>
                        <a:t>Tanışma, program geliştirmede temel kavramlar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2.Hafta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geliştirmenin tarihi ve felsefi temelleri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3.Hafta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geliştirmenin psikolojik ve sosyal temelleri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4.Hafta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Eğitim programı tasarımı ve modeller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5.Hafta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Eğitim programı tasarımı ve modelleri, Program geliştirme süreci: Program geliştirmenin planlanması ve ihtiyaç analizi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6.Hafta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 süreci: Program tasarısı hazırlama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7.Hafta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 süreci: Program tasarısı hazırlama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8.Hafta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I. ARA </a:t>
                      </a: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SINAV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9.Hafta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I. ARA SINAV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10.Hafta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 süreci: Programların denenmesi ve değerlendirilmesi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11.Hafta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 süreci: Programların denenmesi ve değerlendirilmesi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12.Hafta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 süreci: Programa süreklilik kazandırılması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13.Hafta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geliştirmede yeni yönelimler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14.Hafta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  <a:ea typeface="Calibri"/>
                        </a:rPr>
                        <a:t>Program geliştirmede yeni yönelimler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253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15.Hafta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FİNAL</a:t>
                      </a:r>
                      <a:endParaRPr lang="tr-TR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4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Bir Ders İzlencesi - </a:t>
            </a:r>
            <a:r>
              <a:rPr lang="tr-TR" dirty="0" err="1"/>
              <a:t>Syllabus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7763777"/>
              </p:ext>
            </p:extLst>
          </p:nvPr>
        </p:nvGraphicFramePr>
        <p:xfrm>
          <a:off x="467544" y="1484787"/>
          <a:ext cx="8208912" cy="45364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54538"/>
                <a:gridCol w="1519163"/>
                <a:gridCol w="1399353"/>
                <a:gridCol w="1435858"/>
              </a:tblGrid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Etkinlikler 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 Narrow" pitchFamily="34" charset="0"/>
                        </a:rPr>
                        <a:t>Sayısı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 Narrow" pitchFamily="34" charset="0"/>
                        </a:rPr>
                        <a:t>Süresi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 Narrow" pitchFamily="34" charset="0"/>
                        </a:rPr>
                        <a:t>Toplam İş Yükü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Ders Süresi (X14 ) 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14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  <a:ea typeface="+mn-ea"/>
                        </a:rPr>
                        <a:t>3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</a:rPr>
                        <a:t>42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Laboratuvar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Uygulama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Derse özgü staj (varsa)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Alan Çalışması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Sınıf Dışı Ders Çalışma Süresi (Ön Çalışma, pekiştirme, </a:t>
                      </a:r>
                      <a:r>
                        <a:rPr lang="tr-TR" sz="1200" b="1" dirty="0" err="1">
                          <a:effectLst/>
                          <a:latin typeface="Arial Narrow" pitchFamily="34" charset="0"/>
                        </a:rPr>
                        <a:t>vb</a:t>
                      </a: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14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  <a:ea typeface="Calibri"/>
                        </a:rPr>
                        <a:t>6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  <a:ea typeface="Calibri"/>
                        </a:rPr>
                        <a:t>84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 Narrow" pitchFamily="34" charset="0"/>
                        </a:rPr>
                        <a:t>Sunum / Seminer Hazırlama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Proje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 Narrow" pitchFamily="34" charset="0"/>
                        </a:rPr>
                        <a:t>Ödevler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 Narrow" pitchFamily="34" charset="0"/>
                        </a:rPr>
                        <a:t>Ara sınavlara hazırlanma süresi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</a:rPr>
                        <a:t>14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</a:rPr>
                        <a:t>14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Arial Narrow" pitchFamily="34" charset="0"/>
                        </a:rPr>
                        <a:t>Yarıyıl Sonu Sınavına hazırlanma süresi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 Narrow" pitchFamily="34" charset="0"/>
                        </a:rPr>
                        <a:t>1</a:t>
                      </a:r>
                      <a:endParaRPr lang="tr-TR" sz="1200" b="1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</a:rPr>
                        <a:t>20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</a:rPr>
                        <a:t>20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9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Arial Narrow" pitchFamily="34" charset="0"/>
                        </a:rPr>
                        <a:t>Toplam İş Yükü 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3375" algn="l"/>
                          <a:tab pos="426085" algn="ctr"/>
                        </a:tabLst>
                      </a:pPr>
                      <a:r>
                        <a:rPr lang="en-US" sz="1200" b="1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 Narrow" pitchFamily="34" charset="0"/>
                        </a:rPr>
                        <a:t>150</a:t>
                      </a:r>
                      <a:endParaRPr lang="tr-TR" sz="1200" b="1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5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Bir Ders İzlencesi - </a:t>
            </a:r>
            <a:r>
              <a:rPr lang="tr-TR" dirty="0" err="1"/>
              <a:t>Syllabus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67938530"/>
              </p:ext>
            </p:extLst>
          </p:nvPr>
        </p:nvGraphicFramePr>
        <p:xfrm>
          <a:off x="467544" y="1484786"/>
          <a:ext cx="8280921" cy="4392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49299"/>
                <a:gridCol w="1401428"/>
                <a:gridCol w="1430194"/>
              </a:tblGrid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Yarıyıl içi çalışmaları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Sayısı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Katkı Payı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Devam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  <a:latin typeface="Arial Narrow" pitchFamily="34" charset="0"/>
                        </a:rPr>
                        <a:t>Laboratuar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Uygulama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Alan Çalışması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Derse Özgü Staj (Varsa) 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Ödevler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Sunum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Projeler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Seminer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Ara Sınavlar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1 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40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Final 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60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Toplam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%100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Yarıyıl İçi Çalışmalarının Başarı Notuna Katkısı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40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Yarıyıl Sonu Sınavının Başarı Notuna Katkısı 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% </a:t>
                      </a:r>
                      <a:r>
                        <a:rPr lang="tr-TR" sz="1200" dirty="0" smtClean="0">
                          <a:effectLst/>
                          <a:latin typeface="Arial Narrow" pitchFamily="34" charset="0"/>
                        </a:rPr>
                        <a:t>60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45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 Narrow" pitchFamily="34" charset="0"/>
                        </a:rPr>
                        <a:t>Toplam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highlight>
                            <a:srgbClr val="FF0000"/>
                          </a:highlight>
                          <a:latin typeface="Arial Narrow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 Narrow" pitchFamily="34" charset="0"/>
                        </a:rPr>
                        <a:t>% 100</a:t>
                      </a:r>
                      <a:endParaRPr lang="tr-TR" sz="18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Bir Ders İzlencesi - </a:t>
            </a:r>
            <a:r>
              <a:rPr lang="tr-TR" dirty="0" err="1"/>
              <a:t>Syllabus</a:t>
            </a:r>
            <a:endParaRPr lang="tr-TR" dirty="0"/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55363"/>
              </p:ext>
            </p:extLst>
          </p:nvPr>
        </p:nvGraphicFramePr>
        <p:xfrm>
          <a:off x="600075" y="1196752"/>
          <a:ext cx="8080375" cy="556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elge" r:id="rId4" imgW="8175894" imgH="5632772" progId="Word.Document.12">
                  <p:embed/>
                </p:oleObj>
              </mc:Choice>
              <mc:Fallback>
                <p:oleObj name="Belge" r:id="rId4" imgW="8175894" imgH="5632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075" y="1196752"/>
                        <a:ext cx="8080375" cy="556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1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altLang="tr-TR" sz="2800" dirty="0"/>
              <a:t>Aykaç, N., &amp; Çelik, Ö. (2014). Öğretmenlerin ve öğretmen adaylarının eğitim programına ilişkin metaforik algılarının karşılaştırılması. </a:t>
            </a:r>
            <a:r>
              <a:rPr lang="tr-TR" altLang="tr-TR" sz="2800" i="1" dirty="0"/>
              <a:t>Eğitim ve Bilim, 39</a:t>
            </a:r>
            <a:r>
              <a:rPr lang="tr-TR" altLang="tr-TR" sz="2800" dirty="0"/>
              <a:t>(173), 326-339.</a:t>
            </a:r>
          </a:p>
          <a:p>
            <a:r>
              <a:rPr lang="tr-TR" altLang="tr-TR" sz="2800" dirty="0"/>
              <a:t>Demirel, Ö. (2012). </a:t>
            </a:r>
            <a:r>
              <a:rPr lang="tr-TR" altLang="tr-TR" sz="2800" i="1" dirty="0"/>
              <a:t>Eğitimde program geliştirme: Kuramdan uygulamaya </a:t>
            </a:r>
            <a:r>
              <a:rPr lang="tr-TR" altLang="tr-TR" sz="2800" dirty="0"/>
              <a:t>(18. baskı). Ankara: </a:t>
            </a:r>
            <a:r>
              <a:rPr lang="tr-TR" altLang="tr-TR" sz="2800" dirty="0" err="1"/>
              <a:t>Pegem</a:t>
            </a:r>
            <a:r>
              <a:rPr lang="tr-TR" altLang="tr-TR" sz="2800" dirty="0"/>
              <a:t> Akademi.</a:t>
            </a:r>
          </a:p>
          <a:p>
            <a:r>
              <a:rPr lang="tr-TR" altLang="tr-TR" sz="2800" dirty="0" err="1" smtClean="0"/>
              <a:t>Oliva</a:t>
            </a:r>
            <a:r>
              <a:rPr lang="en-US" altLang="tr-TR" sz="2800" dirty="0"/>
              <a:t>, P</a:t>
            </a:r>
            <a:r>
              <a:rPr lang="tr-TR" altLang="tr-TR" sz="2800" dirty="0"/>
              <a:t>. </a:t>
            </a:r>
            <a:r>
              <a:rPr lang="en-US" altLang="tr-TR" sz="2800" dirty="0"/>
              <a:t>F. </a:t>
            </a:r>
            <a:r>
              <a:rPr lang="tr-TR" altLang="tr-TR" sz="2800" dirty="0"/>
              <a:t>(</a:t>
            </a:r>
            <a:r>
              <a:rPr lang="en-US" altLang="tr-TR" sz="2800" dirty="0"/>
              <a:t>1988</a:t>
            </a:r>
            <a:r>
              <a:rPr lang="tr-TR" altLang="tr-TR" sz="2800" dirty="0"/>
              <a:t>). </a:t>
            </a:r>
            <a:r>
              <a:rPr lang="en-US" altLang="tr-TR" sz="2800" dirty="0"/>
              <a:t>Developing the </a:t>
            </a:r>
            <a:r>
              <a:rPr lang="tr-TR" altLang="tr-TR" sz="2800" dirty="0"/>
              <a:t>c</a:t>
            </a:r>
            <a:r>
              <a:rPr lang="en-US" altLang="tr-TR" sz="2800" dirty="0" err="1"/>
              <a:t>urriculum</a:t>
            </a:r>
            <a:r>
              <a:rPr lang="tr-TR" altLang="tr-TR" sz="2800" dirty="0"/>
              <a:t> (2nd. ed.) </a:t>
            </a:r>
            <a:r>
              <a:rPr lang="en-US" altLang="tr-TR" sz="2800" dirty="0"/>
              <a:t>Boston: Scott, </a:t>
            </a:r>
            <a:r>
              <a:rPr lang="en-US" altLang="tr-TR" sz="2800" dirty="0" err="1"/>
              <a:t>Foresman</a:t>
            </a:r>
            <a:r>
              <a:rPr lang="tr-TR" altLang="tr-TR" sz="2800" dirty="0"/>
              <a:t> </a:t>
            </a:r>
            <a:r>
              <a:rPr lang="en-US" altLang="tr-TR" sz="2800" dirty="0"/>
              <a:t>and Company</a:t>
            </a:r>
            <a:r>
              <a:rPr lang="tr-TR" altLang="tr-TR" sz="2800" dirty="0"/>
              <a:t>. </a:t>
            </a:r>
          </a:p>
          <a:p>
            <a:r>
              <a:rPr lang="tr-TR" u="sng" dirty="0" smtClean="0">
                <a:hlinkClick r:id="rId2"/>
              </a:rPr>
              <a:t>http</a:t>
            </a:r>
            <a:r>
              <a:rPr lang="tr-TR" u="sng" dirty="0">
                <a:hlinkClick r:id="rId2"/>
              </a:rPr>
              <a:t>://www.ehea.info/pid34248/history.html</a:t>
            </a:r>
            <a:endParaRPr lang="tr-TR" dirty="0"/>
          </a:p>
          <a:p>
            <a:r>
              <a:rPr lang="tr-TR" u="sng" dirty="0">
                <a:hlinkClick r:id="rId3"/>
              </a:rPr>
              <a:t>http://www.ehea.info/cid100210/ministerial-conference-bologna-1999.html</a:t>
            </a:r>
            <a:endParaRPr lang="tr-TR" dirty="0"/>
          </a:p>
          <a:p>
            <a:r>
              <a:rPr lang="tr-TR" u="sng" dirty="0">
                <a:hlinkClick r:id="rId4"/>
              </a:rPr>
              <a:t>http://tyyc.yok.gov.tr/?pid=48</a:t>
            </a:r>
            <a:endParaRPr lang="tr-TR" dirty="0"/>
          </a:p>
          <a:p>
            <a:r>
              <a:rPr lang="tr-TR" u="sng" dirty="0">
                <a:hlinkClick r:id="rId5"/>
              </a:rPr>
              <a:t>http://tyyc.yok.gov.tr/?pid=33</a:t>
            </a:r>
            <a:endParaRPr lang="tr-TR" dirty="0"/>
          </a:p>
          <a:p>
            <a:r>
              <a:rPr lang="tr-TR" dirty="0" smtClean="0">
                <a:hlinkClick r:id="rId6"/>
              </a:rPr>
              <a:t>http</a:t>
            </a:r>
            <a:r>
              <a:rPr lang="tr-TR" dirty="0">
                <a:hlinkClick r:id="rId6"/>
              </a:rPr>
              <a:t>://</a:t>
            </a:r>
            <a:r>
              <a:rPr lang="tr-TR" dirty="0" smtClean="0">
                <a:hlinkClick r:id="rId6"/>
              </a:rPr>
              <a:t>www.hubologna.hacettepe.edu.tr/klavuz_301112.pdf</a:t>
            </a:r>
            <a:endParaRPr lang="tr-TR" dirty="0" smtClean="0"/>
          </a:p>
          <a:p>
            <a:r>
              <a:rPr lang="tr-TR" dirty="0">
                <a:hlinkClick r:id="rId7"/>
              </a:rPr>
              <a:t>http://bologna.ankara.edu.tr/wp-content/uploads/sites/273/2016/08/ogranme_kazanimi_yazma.pdf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06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Veri Yer Tutucus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9539C9-12D2-4497-8513-B6D2A12D1E3C}" type="datetime1">
              <a:rPr lang="tr-TR" altLang="tr-TR" sz="1000" smtClean="0"/>
              <a:pPr/>
              <a:t>13.11.2023</a:t>
            </a:fld>
            <a:endParaRPr lang="tr-TR" altLang="tr-TR" sz="10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078663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altLang="tr-TR" sz="6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CV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altLang="tr-TR" sz="6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tr-TR" altLang="tr-TR" sz="6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tr-TR" altLang="tr-TR" sz="6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urriculum </a:t>
            </a:r>
            <a:r>
              <a:rPr lang="tr-TR" altLang="tr-TR" sz="60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tr-TR" altLang="tr-TR" sz="6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itae)</a:t>
            </a:r>
          </a:p>
        </p:txBody>
      </p:sp>
    </p:spTree>
    <p:extLst>
      <p:ext uri="{BB962C8B-B14F-4D97-AF65-F5344CB8AC3E}">
        <p14:creationId xmlns:p14="http://schemas.microsoft.com/office/powerpoint/2010/main" val="24834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Veri Yer Tutucus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F7FD0D-759F-4EBB-8841-43F47732BAD1}" type="datetime1">
              <a:rPr lang="tr-TR" altLang="tr-TR" sz="1000" smtClean="0"/>
              <a:pPr/>
              <a:t>13.11.2023</a:t>
            </a:fld>
            <a:endParaRPr lang="tr-TR" altLang="tr-TR" sz="10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Eğitim programı nedir?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Popüler tanımlar</a:t>
            </a:r>
          </a:p>
          <a:p>
            <a:pPr lvl="1" eaLnBrk="1" hangingPunct="1"/>
            <a:r>
              <a:rPr lang="tr-TR" altLang="tr-TR" smtClean="0"/>
              <a:t>Konu alanı / içerik</a:t>
            </a:r>
          </a:p>
          <a:p>
            <a:pPr lvl="1" eaLnBrk="1" hangingPunct="1"/>
            <a:r>
              <a:rPr lang="tr-TR" altLang="tr-TR" smtClean="0"/>
              <a:t>Yaşantı</a:t>
            </a:r>
          </a:p>
          <a:p>
            <a:pPr lvl="1" eaLnBrk="1" hangingPunct="1"/>
            <a:r>
              <a:rPr lang="tr-TR" altLang="tr-TR" smtClean="0"/>
              <a:t>Plan</a:t>
            </a:r>
          </a:p>
          <a:p>
            <a:pPr lvl="1" eaLnBrk="1" hangingPunct="1"/>
            <a:r>
              <a:rPr lang="tr-TR" altLang="tr-TR" smtClean="0"/>
              <a:t>Sistem</a:t>
            </a:r>
          </a:p>
        </p:txBody>
      </p:sp>
    </p:spTree>
    <p:extLst>
      <p:ext uri="{BB962C8B-B14F-4D97-AF65-F5344CB8AC3E}">
        <p14:creationId xmlns:p14="http://schemas.microsoft.com/office/powerpoint/2010/main" val="36870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Veri Yer Tutucus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EA80DE-AFD0-4906-A883-B61D70D0B8A1}" type="datetime1">
              <a:rPr lang="tr-TR" altLang="tr-TR" sz="1000" smtClean="0"/>
              <a:pPr/>
              <a:t>13.11.2023</a:t>
            </a:fld>
            <a:endParaRPr lang="tr-TR" altLang="tr-TR" sz="10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Eğitim programı nedir?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tr-TR" altLang="tr-TR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tr-TR" altLang="tr-T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tr-TR" alt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Öğrenen</a:t>
            </a:r>
            <a:r>
              <a:rPr lang="tr-TR" altLang="tr-T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e, </a:t>
            </a:r>
            <a:r>
              <a:rPr lang="tr-TR" alt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okulda ve okul dışında</a:t>
            </a:r>
            <a:r>
              <a:rPr lang="tr-TR" altLang="tr-T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</a:t>
            </a:r>
            <a:r>
              <a:rPr lang="tr-TR" altLang="tr-T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lanmış etkinlikler yoluyla sağlanan </a:t>
            </a:r>
            <a:r>
              <a:rPr lang="tr-TR" alt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öğrenme yaşantıları</a:t>
            </a:r>
            <a:r>
              <a:rPr lang="tr-TR" altLang="tr-TR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alt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düzeneği</a:t>
            </a:r>
            <a:r>
              <a:rPr lang="tr-TR" altLang="tr-TR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dir.” (Demirel, 2012)</a:t>
            </a:r>
          </a:p>
        </p:txBody>
      </p:sp>
    </p:spTree>
    <p:extLst>
      <p:ext uri="{BB962C8B-B14F-4D97-AF65-F5344CB8AC3E}">
        <p14:creationId xmlns:p14="http://schemas.microsoft.com/office/powerpoint/2010/main" val="20257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Veri Yer Tutucusu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1FEDEB-C831-47DF-975C-203624877768}" type="datetime1">
              <a:rPr lang="tr-TR" altLang="tr-TR" sz="1000" smtClean="0"/>
              <a:pPr/>
              <a:t>13.11.2023</a:t>
            </a:fld>
            <a:endParaRPr lang="tr-TR" altLang="tr-TR" sz="10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dirty="0" smtClean="0"/>
              <a:t>Eğitim Programının Ögeleri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3348038" y="2060575"/>
            <a:ext cx="20875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Hedef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(NİÇİN?)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258888" y="3357563"/>
            <a:ext cx="20875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İçerik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(NE?)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5435600" y="3357563"/>
            <a:ext cx="20875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Ölçme ve 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Değerlendirme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(NE KADAR?)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3348038" y="4581525"/>
            <a:ext cx="2087562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Öğrenme-öğretme 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Süreci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(NASIL?)</a:t>
            </a:r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>
            <a:off x="4427538" y="2997200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>
            <a:off x="3492500" y="3716338"/>
            <a:ext cx="1871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 flipV="1">
            <a:off x="2195513" y="2636838"/>
            <a:ext cx="10795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755" name="Line 14"/>
          <p:cNvSpPr>
            <a:spLocks noChangeShapeType="1"/>
          </p:cNvSpPr>
          <p:nvPr/>
        </p:nvSpPr>
        <p:spPr bwMode="auto">
          <a:xfrm flipV="1">
            <a:off x="5508625" y="4149725"/>
            <a:ext cx="10795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>
            <a:off x="5508625" y="2708275"/>
            <a:ext cx="10795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>
            <a:off x="2195513" y="4149725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4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Veri Yer Tutucus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5A037E-945C-4F25-A336-DD67E92B9FF2}" type="datetime1">
              <a:rPr lang="tr-TR" altLang="tr-TR" sz="1000" smtClean="0"/>
              <a:pPr/>
              <a:t>13.11.2023</a:t>
            </a:fld>
            <a:endParaRPr lang="tr-TR" altLang="tr-TR" sz="10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/>
              <a:t>Program Geliştirme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tr-TR" altLang="tr-T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Eğitim programının ögeleri arasındaki dinamik ilişkiler bütünüdür.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65227" y="2420888"/>
            <a:ext cx="20875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Hedef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(NİÇİN?)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76077" y="3717876"/>
            <a:ext cx="2087563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İçerik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(NE?)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652790" y="3717876"/>
            <a:ext cx="2087562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Ölçme ve 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Değerlendirme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(NE KADAR?)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565227" y="4941838"/>
            <a:ext cx="2087563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Öğrenme-öğretme 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Süreci</a:t>
            </a:r>
          </a:p>
          <a:p>
            <a:pPr algn="ctr">
              <a:defRPr/>
            </a:pPr>
            <a:r>
              <a:rPr lang="tr-TR" altLang="tr-T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(NASIL?)</a:t>
            </a:r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4644727" y="3357513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3709690" y="4076651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 flipV="1">
            <a:off x="2412702" y="2997151"/>
            <a:ext cx="10795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 flipV="1">
            <a:off x="5725815" y="4510038"/>
            <a:ext cx="10795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>
            <a:off x="5725815" y="3068588"/>
            <a:ext cx="10795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>
            <a:off x="2412702" y="4510038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9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468</TotalTime>
  <Words>2297</Words>
  <Application>Microsoft Office PowerPoint</Application>
  <PresentationFormat>Ekran Gösterisi (4:3)</PresentationFormat>
  <Paragraphs>518</Paragraphs>
  <Slides>46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8" baseType="lpstr">
      <vt:lpstr>Kaynak</vt:lpstr>
      <vt:lpstr>Belge</vt:lpstr>
      <vt:lpstr>BOLOGNA SÜRECİNİN 20. YILINDA YÜKSEKÖĞRETİMDE PROGRAM GELİŞTİRME</vt:lpstr>
      <vt:lpstr>Eğitim Sistemi</vt:lpstr>
      <vt:lpstr>Egitim Programı Nedir? (Aykaç &amp; Çelik, 2014)</vt:lpstr>
      <vt:lpstr>Eğitim programı nedir?</vt:lpstr>
      <vt:lpstr>PowerPoint Sunusu</vt:lpstr>
      <vt:lpstr>Eğitim programı nedir?</vt:lpstr>
      <vt:lpstr>Eğitim programı nedir?</vt:lpstr>
      <vt:lpstr>Eğitim Programının Ögeleri</vt:lpstr>
      <vt:lpstr>Program Geliştirme</vt:lpstr>
      <vt:lpstr>Eğitim, Öğretim ve Ders Programı</vt:lpstr>
      <vt:lpstr>Disiplin Olarak Eğitim Programı</vt:lpstr>
      <vt:lpstr>Tarihçe</vt:lpstr>
      <vt:lpstr>PowerPoint Sunusu</vt:lpstr>
      <vt:lpstr>PowerPoint Sunusu</vt:lpstr>
      <vt:lpstr>Bologna Deklarasyonu (1999)</vt:lpstr>
      <vt:lpstr>Bologna Süreci Kapsamında Neler Yapılmalıdır?</vt:lpstr>
      <vt:lpstr>Program egitim amaçlarını belirleme</vt:lpstr>
      <vt:lpstr>PowerPoint Sunusu</vt:lpstr>
      <vt:lpstr>PowerPoint Sunusu</vt:lpstr>
      <vt:lpstr>Program yeterliliklerini belirleme</vt:lpstr>
      <vt:lpstr>Program yeterliliklerini belirleme</vt:lpstr>
      <vt:lpstr>Program yeterliliklerini belirleme</vt:lpstr>
      <vt:lpstr>Program yeterliliklerini belirleme</vt:lpstr>
      <vt:lpstr>Program çıktılarına ulaştıracak derslere karar verme</vt:lpstr>
      <vt:lpstr>Program çıktılarına ulaştıracak derslere karar verme</vt:lpstr>
      <vt:lpstr>Program çıktılarına ulaştıracak derslere karar verme</vt:lpstr>
      <vt:lpstr>Her bir ders için öğrenme çıktılarını yazma</vt:lpstr>
      <vt:lpstr>Her bir ders için öğrenme çıktılarını yazma</vt:lpstr>
      <vt:lpstr>Öğrenme Çıktıları Kontrol Listesi</vt:lpstr>
      <vt:lpstr>Her bir ders için öğrenme çıktılarını yazma</vt:lpstr>
      <vt:lpstr>Her bir ders için öğrenme çıktılarını yazma</vt:lpstr>
      <vt:lpstr>Her bir ders için öğrenme çıktılarını yazma</vt:lpstr>
      <vt:lpstr>Her bir ders için öğrenme çıktılarını yazma</vt:lpstr>
      <vt:lpstr>?</vt:lpstr>
      <vt:lpstr>Ögrenme çıktıları ile program yeterliliklerini ilişkilendirme</vt:lpstr>
      <vt:lpstr>Her bir ders için öğrenme çıktılarını yazma</vt:lpstr>
      <vt:lpstr>Ders öğretim planlarını hazırlama</vt:lpstr>
      <vt:lpstr>PowerPoint Sunusu</vt:lpstr>
      <vt:lpstr>Gerekli iş yükünü ve AKTS kredilerini hesaplama</vt:lpstr>
      <vt:lpstr>Dersler ile program yeterliliklerinin ilişkilendirilmesi</vt:lpstr>
      <vt:lpstr>Örnek Bir Ders İzlencesi - Syllabus</vt:lpstr>
      <vt:lpstr>Örnek Bir Ders İzlencesi - Syllabus</vt:lpstr>
      <vt:lpstr>Örnek Bir Ders İzlencesi - Syllabus</vt:lpstr>
      <vt:lpstr>Örnek Bir Ders İzlencesi - Syllabus</vt:lpstr>
      <vt:lpstr>Örnek Bir Ders İzlencesi - Syllabus</vt:lpstr>
      <vt:lpstr>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YÜKSEKÖĞRETİMDE PROGRAM GELİŞTİRME ÇALIŞMALARI</dc:title>
  <dc:creator>hp-640</dc:creator>
  <cp:lastModifiedBy>hp-640</cp:lastModifiedBy>
  <cp:revision>41</cp:revision>
  <dcterms:created xsi:type="dcterms:W3CDTF">2019-04-16T07:34:11Z</dcterms:created>
  <dcterms:modified xsi:type="dcterms:W3CDTF">2023-11-13T18:38:08Z</dcterms:modified>
</cp:coreProperties>
</file>